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6"/>
  </p:notesMasterIdLst>
  <p:handoutMasterIdLst>
    <p:handoutMasterId r:id="rId37"/>
  </p:handoutMasterIdLst>
  <p:sldIdLst>
    <p:sldId id="281" r:id="rId3"/>
    <p:sldId id="332" r:id="rId4"/>
    <p:sldId id="364" r:id="rId5"/>
    <p:sldId id="334" r:id="rId6"/>
    <p:sldId id="365" r:id="rId7"/>
    <p:sldId id="335" r:id="rId8"/>
    <p:sldId id="358" r:id="rId9"/>
    <p:sldId id="367" r:id="rId10"/>
    <p:sldId id="366" r:id="rId11"/>
    <p:sldId id="333" r:id="rId12"/>
    <p:sldId id="368" r:id="rId13"/>
    <p:sldId id="369" r:id="rId14"/>
    <p:sldId id="359" r:id="rId15"/>
    <p:sldId id="360" r:id="rId16"/>
    <p:sldId id="370" r:id="rId17"/>
    <p:sldId id="371" r:id="rId18"/>
    <p:sldId id="372" r:id="rId19"/>
    <p:sldId id="382" r:id="rId20"/>
    <p:sldId id="352" r:id="rId21"/>
    <p:sldId id="373" r:id="rId22"/>
    <p:sldId id="375" r:id="rId23"/>
    <p:sldId id="376" r:id="rId24"/>
    <p:sldId id="377" r:id="rId25"/>
    <p:sldId id="378" r:id="rId26"/>
    <p:sldId id="379" r:id="rId27"/>
    <p:sldId id="380" r:id="rId28"/>
    <p:sldId id="355" r:id="rId29"/>
    <p:sldId id="347" r:id="rId30"/>
    <p:sldId id="381" r:id="rId31"/>
    <p:sldId id="346" r:id="rId32"/>
    <p:sldId id="349" r:id="rId33"/>
    <p:sldId id="363" r:id="rId34"/>
    <p:sldId id="35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E2"/>
    <a:srgbClr val="654AB5"/>
    <a:srgbClr val="FFFFFF"/>
    <a:srgbClr val="6005A6"/>
    <a:srgbClr val="B666FB"/>
    <a:srgbClr val="A639F9"/>
    <a:srgbClr val="150E6C"/>
    <a:srgbClr val="6858BD"/>
    <a:srgbClr val="4785C9"/>
    <a:srgbClr val="256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showGuides="1">
      <p:cViewPr>
        <p:scale>
          <a:sx n="100" d="100"/>
          <a:sy n="100" d="100"/>
        </p:scale>
        <p:origin x="-235" y="-192"/>
      </p:cViewPr>
      <p:guideLst>
        <p:guide orient="horz" pos="2160"/>
        <p:guide pos="383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099533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4252-A1C3-421F-BD22-542C72119A0B}"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5E1F8-C937-447E-8651-C0CD187FA463}" type="slidenum">
              <a:rPr lang="zh-CN" altLang="en-US" smtClean="0"/>
              <a:t>‹#›</a:t>
            </a:fld>
            <a:endParaRPr lang="zh-CN" altLang="en-US"/>
          </a:p>
        </p:txBody>
      </p:sp>
    </p:spTree>
    <p:extLst>
      <p:ext uri="{BB962C8B-B14F-4D97-AF65-F5344CB8AC3E}">
        <p14:creationId xmlns:p14="http://schemas.microsoft.com/office/powerpoint/2010/main" val="20434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a:t>
            </a:fld>
            <a:endParaRPr lang="zh-CN" altLang="en-US"/>
          </a:p>
        </p:txBody>
      </p:sp>
    </p:spTree>
    <p:extLst>
      <p:ext uri="{BB962C8B-B14F-4D97-AF65-F5344CB8AC3E}">
        <p14:creationId xmlns:p14="http://schemas.microsoft.com/office/powerpoint/2010/main" val="713861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11</a:t>
            </a:fld>
            <a:endParaRPr lang="zh-CN" altLang="en-US"/>
          </a:p>
        </p:txBody>
      </p:sp>
    </p:spTree>
    <p:extLst>
      <p:ext uri="{BB962C8B-B14F-4D97-AF65-F5344CB8AC3E}">
        <p14:creationId xmlns:p14="http://schemas.microsoft.com/office/powerpoint/2010/main" val="311741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12</a:t>
            </a:fld>
            <a:endParaRPr lang="zh-CN" altLang="en-US"/>
          </a:p>
        </p:txBody>
      </p:sp>
    </p:spTree>
    <p:extLst>
      <p:ext uri="{BB962C8B-B14F-4D97-AF65-F5344CB8AC3E}">
        <p14:creationId xmlns:p14="http://schemas.microsoft.com/office/powerpoint/2010/main" val="331910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13</a:t>
            </a:fld>
            <a:endParaRPr lang="zh-CN" altLang="en-US"/>
          </a:p>
        </p:txBody>
      </p:sp>
    </p:spTree>
    <p:extLst>
      <p:ext uri="{BB962C8B-B14F-4D97-AF65-F5344CB8AC3E}">
        <p14:creationId xmlns:p14="http://schemas.microsoft.com/office/powerpoint/2010/main" val="292845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14</a:t>
            </a:fld>
            <a:endParaRPr lang="zh-CN" altLang="en-US"/>
          </a:p>
        </p:txBody>
      </p:sp>
    </p:spTree>
    <p:extLst>
      <p:ext uri="{BB962C8B-B14F-4D97-AF65-F5344CB8AC3E}">
        <p14:creationId xmlns:p14="http://schemas.microsoft.com/office/powerpoint/2010/main" val="3987840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15</a:t>
            </a:fld>
            <a:endParaRPr lang="zh-CN" altLang="en-US"/>
          </a:p>
        </p:txBody>
      </p:sp>
    </p:spTree>
    <p:extLst>
      <p:ext uri="{BB962C8B-B14F-4D97-AF65-F5344CB8AC3E}">
        <p14:creationId xmlns:p14="http://schemas.microsoft.com/office/powerpoint/2010/main" val="538823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16</a:t>
            </a:fld>
            <a:endParaRPr lang="zh-CN" altLang="en-US"/>
          </a:p>
        </p:txBody>
      </p:sp>
    </p:spTree>
    <p:extLst>
      <p:ext uri="{BB962C8B-B14F-4D97-AF65-F5344CB8AC3E}">
        <p14:creationId xmlns:p14="http://schemas.microsoft.com/office/powerpoint/2010/main" val="11852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17</a:t>
            </a:fld>
            <a:endParaRPr lang="zh-CN" altLang="en-US"/>
          </a:p>
        </p:txBody>
      </p:sp>
    </p:spTree>
    <p:extLst>
      <p:ext uri="{BB962C8B-B14F-4D97-AF65-F5344CB8AC3E}">
        <p14:creationId xmlns:p14="http://schemas.microsoft.com/office/powerpoint/2010/main" val="336564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18</a:t>
            </a:fld>
            <a:endParaRPr lang="zh-CN" altLang="en-US"/>
          </a:p>
        </p:txBody>
      </p:sp>
    </p:spTree>
    <p:extLst>
      <p:ext uri="{BB962C8B-B14F-4D97-AF65-F5344CB8AC3E}">
        <p14:creationId xmlns:p14="http://schemas.microsoft.com/office/powerpoint/2010/main" val="37124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19</a:t>
            </a:fld>
            <a:endParaRPr lang="zh-CN" altLang="en-US"/>
          </a:p>
        </p:txBody>
      </p:sp>
    </p:spTree>
    <p:extLst>
      <p:ext uri="{BB962C8B-B14F-4D97-AF65-F5344CB8AC3E}">
        <p14:creationId xmlns:p14="http://schemas.microsoft.com/office/powerpoint/2010/main" val="3887327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20</a:t>
            </a:fld>
            <a:endParaRPr lang="zh-CN" altLang="en-US"/>
          </a:p>
        </p:txBody>
      </p:sp>
    </p:spTree>
    <p:extLst>
      <p:ext uri="{BB962C8B-B14F-4D97-AF65-F5344CB8AC3E}">
        <p14:creationId xmlns:p14="http://schemas.microsoft.com/office/powerpoint/2010/main" val="53348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a:t>
            </a:fld>
            <a:endParaRPr lang="zh-CN" altLang="en-US"/>
          </a:p>
        </p:txBody>
      </p:sp>
    </p:spTree>
    <p:extLst>
      <p:ext uri="{BB962C8B-B14F-4D97-AF65-F5344CB8AC3E}">
        <p14:creationId xmlns:p14="http://schemas.microsoft.com/office/powerpoint/2010/main" val="412216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21</a:t>
            </a:fld>
            <a:endParaRPr lang="zh-CN" altLang="en-US"/>
          </a:p>
        </p:txBody>
      </p:sp>
    </p:spTree>
    <p:extLst>
      <p:ext uri="{BB962C8B-B14F-4D97-AF65-F5344CB8AC3E}">
        <p14:creationId xmlns:p14="http://schemas.microsoft.com/office/powerpoint/2010/main" val="80851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22</a:t>
            </a:fld>
            <a:endParaRPr lang="zh-CN" altLang="en-US"/>
          </a:p>
        </p:txBody>
      </p:sp>
    </p:spTree>
    <p:extLst>
      <p:ext uri="{BB962C8B-B14F-4D97-AF65-F5344CB8AC3E}">
        <p14:creationId xmlns:p14="http://schemas.microsoft.com/office/powerpoint/2010/main" val="130626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23</a:t>
            </a:fld>
            <a:endParaRPr lang="zh-CN" altLang="en-US"/>
          </a:p>
        </p:txBody>
      </p:sp>
    </p:spTree>
    <p:extLst>
      <p:ext uri="{BB962C8B-B14F-4D97-AF65-F5344CB8AC3E}">
        <p14:creationId xmlns:p14="http://schemas.microsoft.com/office/powerpoint/2010/main" val="65774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24</a:t>
            </a:fld>
            <a:endParaRPr lang="zh-CN" altLang="en-US"/>
          </a:p>
        </p:txBody>
      </p:sp>
    </p:spTree>
    <p:extLst>
      <p:ext uri="{BB962C8B-B14F-4D97-AF65-F5344CB8AC3E}">
        <p14:creationId xmlns:p14="http://schemas.microsoft.com/office/powerpoint/2010/main" val="541287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25</a:t>
            </a:fld>
            <a:endParaRPr lang="zh-CN" altLang="en-US"/>
          </a:p>
        </p:txBody>
      </p:sp>
    </p:spTree>
    <p:extLst>
      <p:ext uri="{BB962C8B-B14F-4D97-AF65-F5344CB8AC3E}">
        <p14:creationId xmlns:p14="http://schemas.microsoft.com/office/powerpoint/2010/main" val="4021946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26</a:t>
            </a:fld>
            <a:endParaRPr lang="zh-CN" altLang="en-US"/>
          </a:p>
        </p:txBody>
      </p:sp>
    </p:spTree>
    <p:extLst>
      <p:ext uri="{BB962C8B-B14F-4D97-AF65-F5344CB8AC3E}">
        <p14:creationId xmlns:p14="http://schemas.microsoft.com/office/powerpoint/2010/main" val="191723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27</a:t>
            </a:fld>
            <a:endParaRPr lang="zh-CN" altLang="en-US"/>
          </a:p>
        </p:txBody>
      </p:sp>
    </p:spTree>
    <p:extLst>
      <p:ext uri="{BB962C8B-B14F-4D97-AF65-F5344CB8AC3E}">
        <p14:creationId xmlns:p14="http://schemas.microsoft.com/office/powerpoint/2010/main" val="3204821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28</a:t>
            </a:fld>
            <a:endParaRPr lang="zh-CN" altLang="en-US"/>
          </a:p>
        </p:txBody>
      </p:sp>
    </p:spTree>
    <p:extLst>
      <p:ext uri="{BB962C8B-B14F-4D97-AF65-F5344CB8AC3E}">
        <p14:creationId xmlns:p14="http://schemas.microsoft.com/office/powerpoint/2010/main" val="348676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29</a:t>
            </a:fld>
            <a:endParaRPr lang="zh-CN" altLang="en-US"/>
          </a:p>
        </p:txBody>
      </p:sp>
    </p:spTree>
    <p:extLst>
      <p:ext uri="{BB962C8B-B14F-4D97-AF65-F5344CB8AC3E}">
        <p14:creationId xmlns:p14="http://schemas.microsoft.com/office/powerpoint/2010/main" val="1012275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30</a:t>
            </a:fld>
            <a:endParaRPr lang="zh-CN" altLang="en-US"/>
          </a:p>
        </p:txBody>
      </p:sp>
    </p:spTree>
    <p:extLst>
      <p:ext uri="{BB962C8B-B14F-4D97-AF65-F5344CB8AC3E}">
        <p14:creationId xmlns:p14="http://schemas.microsoft.com/office/powerpoint/2010/main" val="199297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4</a:t>
            </a:fld>
            <a:endParaRPr lang="zh-CN" altLang="en-US"/>
          </a:p>
        </p:txBody>
      </p:sp>
    </p:spTree>
    <p:extLst>
      <p:ext uri="{BB962C8B-B14F-4D97-AF65-F5344CB8AC3E}">
        <p14:creationId xmlns:p14="http://schemas.microsoft.com/office/powerpoint/2010/main" val="871964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31</a:t>
            </a:fld>
            <a:endParaRPr lang="zh-CN" altLang="en-US"/>
          </a:p>
        </p:txBody>
      </p:sp>
    </p:spTree>
    <p:extLst>
      <p:ext uri="{BB962C8B-B14F-4D97-AF65-F5344CB8AC3E}">
        <p14:creationId xmlns:p14="http://schemas.microsoft.com/office/powerpoint/2010/main" val="274730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32</a:t>
            </a:fld>
            <a:endParaRPr lang="zh-CN" altLang="en-US"/>
          </a:p>
        </p:txBody>
      </p:sp>
    </p:spTree>
    <p:extLst>
      <p:ext uri="{BB962C8B-B14F-4D97-AF65-F5344CB8AC3E}">
        <p14:creationId xmlns:p14="http://schemas.microsoft.com/office/powerpoint/2010/main" val="2850912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33</a:t>
            </a:fld>
            <a:endParaRPr lang="zh-CN" altLang="en-US"/>
          </a:p>
        </p:txBody>
      </p:sp>
    </p:spTree>
    <p:extLst>
      <p:ext uri="{BB962C8B-B14F-4D97-AF65-F5344CB8AC3E}">
        <p14:creationId xmlns:p14="http://schemas.microsoft.com/office/powerpoint/2010/main" val="3365643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5</a:t>
            </a:fld>
            <a:endParaRPr lang="zh-CN" altLang="en-US"/>
          </a:p>
        </p:txBody>
      </p:sp>
    </p:spTree>
    <p:extLst>
      <p:ext uri="{BB962C8B-B14F-4D97-AF65-F5344CB8AC3E}">
        <p14:creationId xmlns:p14="http://schemas.microsoft.com/office/powerpoint/2010/main" val="273601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6</a:t>
            </a:fld>
            <a:endParaRPr lang="zh-CN" altLang="en-US"/>
          </a:p>
        </p:txBody>
      </p:sp>
    </p:spTree>
    <p:extLst>
      <p:ext uri="{BB962C8B-B14F-4D97-AF65-F5344CB8AC3E}">
        <p14:creationId xmlns:p14="http://schemas.microsoft.com/office/powerpoint/2010/main" val="13956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7</a:t>
            </a:fld>
            <a:endParaRPr lang="zh-CN" altLang="en-US"/>
          </a:p>
        </p:txBody>
      </p:sp>
    </p:spTree>
    <p:extLst>
      <p:ext uri="{BB962C8B-B14F-4D97-AF65-F5344CB8AC3E}">
        <p14:creationId xmlns:p14="http://schemas.microsoft.com/office/powerpoint/2010/main" val="3834818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8</a:t>
            </a:fld>
            <a:endParaRPr lang="zh-CN" altLang="en-US"/>
          </a:p>
        </p:txBody>
      </p:sp>
    </p:spTree>
    <p:extLst>
      <p:ext uri="{BB962C8B-B14F-4D97-AF65-F5344CB8AC3E}">
        <p14:creationId xmlns:p14="http://schemas.microsoft.com/office/powerpoint/2010/main" val="27384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9</a:t>
            </a:fld>
            <a:endParaRPr lang="zh-CN" altLang="en-US"/>
          </a:p>
        </p:txBody>
      </p:sp>
    </p:spTree>
    <p:extLst>
      <p:ext uri="{BB962C8B-B14F-4D97-AF65-F5344CB8AC3E}">
        <p14:creationId xmlns:p14="http://schemas.microsoft.com/office/powerpoint/2010/main" val="14982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5E1F8-C937-447E-8651-C0CD187FA463}" type="slidenum">
              <a:rPr lang="zh-CN" altLang="en-US" smtClean="0"/>
              <a:t>10</a:t>
            </a:fld>
            <a:endParaRPr lang="zh-CN" altLang="en-US"/>
          </a:p>
        </p:txBody>
      </p:sp>
    </p:spTree>
    <p:extLst>
      <p:ext uri="{BB962C8B-B14F-4D97-AF65-F5344CB8AC3E}">
        <p14:creationId xmlns:p14="http://schemas.microsoft.com/office/powerpoint/2010/main" val="1442826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gradFill flip="none" rotWithShape="1">
          <a:gsLst>
            <a:gs pos="0">
              <a:srgbClr val="6205A7"/>
            </a:gs>
            <a:gs pos="44000">
              <a:srgbClr val="300B81"/>
            </a:gs>
            <a:gs pos="100000">
              <a:srgbClr val="130F6A"/>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11118830" y="198894"/>
            <a:ext cx="424769" cy="407071"/>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10443006" y="1022700"/>
            <a:ext cx="308948" cy="29607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0" name="图片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rot="2056567">
            <a:off x="-218242" y="5938111"/>
            <a:ext cx="1091845" cy="104635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1" name="图片 1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a:fillRect/>
          </a:stretch>
        </p:blipFill>
        <p:spPr>
          <a:xfrm>
            <a:off x="11658600" y="1336534"/>
            <a:ext cx="123990" cy="11882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 name="图片 11"/>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a:fillRect/>
          </a:stretch>
        </p:blipFill>
        <p:spPr>
          <a:xfrm rot="18915462">
            <a:off x="173190" y="325704"/>
            <a:ext cx="594974" cy="57018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a14="http://schemas.microsoft.com/office/drawing/2010/main"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69598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350539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79D9-0A1E-4AE1-84E8-E7C0DE518379}" type="slidenum">
              <a:rPr lang="zh-CN" altLang="en-US" smtClean="0"/>
              <a:t>‹#›</a:t>
            </a:fld>
            <a:endParaRPr lang="zh-CN" altLang="en-US"/>
          </a:p>
        </p:txBody>
      </p:sp>
      <p:sp>
        <p:nvSpPr>
          <p:cNvPr id="11" name="矩形 10"/>
          <p:cNvSpPr/>
          <p:nvPr userDrawn="1"/>
        </p:nvSpPr>
        <p:spPr>
          <a:xfrm>
            <a:off x="8845296" y="6426894"/>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F072B7-066B-4447-B892-9497D54A7FB1}" type="datetimeFigureOut">
              <a:rPr lang="zh-CN" altLang="en-US" smtClean="0"/>
              <a:t>2023/5/22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heme" Target="../theme/theme2.xml"/><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072B7-066B-4447-B892-9497D54A7FB1}" type="datetimeFigureOut">
              <a:rPr lang="zh-CN" altLang="en-US" smtClean="0"/>
              <a:t>2023/5/22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79D9-0A1E-4AE1-84E8-E7C0DE5183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8" name="Object 7" hidden="1">
                        <a:extLst>
                          <a:ext uri="{FF2B5EF4-FFF2-40B4-BE49-F238E27FC236}">
                            <a16:creationId xmlns:a16="http://schemas.microsoft.com/office/drawing/2014/main" id="{DD2037D5-9F9A-4CC9-98B0-68BDD36B02F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5/22/2023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346164105"/>
      </p:ext>
    </p:extLst>
  </p:cSld>
  <p:clrMap bg1="dk1" tx1="lt1" bg2="dk2" tx2="lt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9.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jpeg"/><Relationship Id="rId7"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jpeg"/><Relationship Id="rId7"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jpe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jpeg"/><Relationship Id="rId7"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3.jp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45.jpg"/><Relationship Id="rId5" Type="http://schemas.openxmlformats.org/officeDocument/2006/relationships/image" Target="../media/image16.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7.jpg"/><Relationship Id="rId5" Type="http://schemas.openxmlformats.org/officeDocument/2006/relationships/image" Target="../media/image16.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9.jpg"/><Relationship Id="rId5" Type="http://schemas.openxmlformats.org/officeDocument/2006/relationships/image" Target="../media/image16.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jpe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22.jpeg"/><Relationship Id="rId11" Type="http://schemas.openxmlformats.org/officeDocument/2006/relationships/image" Target="../media/image53.png"/><Relationship Id="rId5" Type="http://schemas.openxmlformats.org/officeDocument/2006/relationships/image" Target="../media/image21.jpeg"/><Relationship Id="rId10" Type="http://schemas.openxmlformats.org/officeDocument/2006/relationships/image" Target="../media/image52.png"/><Relationship Id="rId4" Type="http://schemas.openxmlformats.org/officeDocument/2006/relationships/image" Target="../media/image20.jpe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hyperlink" Target="http://127.0.0.1:8000/index/"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19.jpe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58.jpg"/><Relationship Id="rId4" Type="http://schemas.openxmlformats.org/officeDocument/2006/relationships/image" Target="../media/image20.jpeg"/><Relationship Id="rId9" Type="http://schemas.openxmlformats.org/officeDocument/2006/relationships/image" Target="../media/image57.webp"/></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3237752" y="3262497"/>
            <a:ext cx="5716494" cy="85129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70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chemeClr val="tx1"/>
                </a:solidFill>
                <a:effectLst/>
                <a:uLnTx/>
                <a:uFillTx/>
                <a:latin typeface="Segoe UI Black"/>
                <a:ea typeface="+mn-ea"/>
                <a:cs typeface="+mn-cs"/>
              </a:rPr>
              <a:t>Nayan</a:t>
            </a:r>
            <a:r>
              <a:rPr kumimoji="0" lang="en-US" sz="4400" b="0" i="0" u="none" strike="noStrike" kern="0" cap="none" spc="0" normalizeH="0" baseline="0" noProof="0" dirty="0">
                <a:ln>
                  <a:noFill/>
                </a:ln>
                <a:solidFill>
                  <a:schemeClr val="tx1"/>
                </a:solidFill>
                <a:effectLst/>
                <a:uLnTx/>
                <a:uFillTx/>
                <a:latin typeface="Segoe UI Black"/>
                <a:ea typeface="+mn-ea"/>
                <a:cs typeface="+mn-cs"/>
              </a:rPr>
              <a:t> </a:t>
            </a:r>
            <a:r>
              <a:rPr kumimoji="0" lang="en-US" sz="4400" b="0" i="0" u="none" strike="noStrike" kern="0" cap="none" spc="0" normalizeH="0" baseline="0" noProof="0" dirty="0" err="1">
                <a:ln>
                  <a:noFill/>
                </a:ln>
                <a:solidFill>
                  <a:schemeClr val="tx1"/>
                </a:solidFill>
                <a:effectLst/>
                <a:uLnTx/>
                <a:uFillTx/>
                <a:latin typeface="Segoe UI Black"/>
                <a:ea typeface="+mn-ea"/>
                <a:cs typeface="+mn-cs"/>
              </a:rPr>
              <a:t>Nirikshan</a:t>
            </a:r>
            <a:endParaRPr kumimoji="0" lang="en-US" sz="4400" b="0" i="0" u="none" strike="noStrike" kern="0" cap="none" spc="0" normalizeH="0" baseline="0" noProof="0" dirty="0">
              <a:ln>
                <a:noFill/>
              </a:ln>
              <a:solidFill>
                <a:schemeClr val="tx1"/>
              </a:solidFill>
              <a:effectLst/>
              <a:uLnTx/>
              <a:uFillTx/>
              <a:latin typeface="Segoe UI Black"/>
              <a:ea typeface="+mn-ea"/>
              <a:cs typeface="+mn-cs"/>
            </a:endParaRPr>
          </a:p>
          <a:p>
            <a:pPr marL="0" marR="0" lvl="1" indent="0" algn="ctr" defTabSz="914400" rtl="0" eaLnBrk="1" fontAlgn="auto" latinLnBrk="0" hangingPunct="1">
              <a:lnSpc>
                <a:spcPct val="80000"/>
              </a:lnSpc>
              <a:spcBef>
                <a:spcPts val="70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latin typeface="Segoe UI Semibold"/>
                <a:ea typeface="+mn-ea"/>
                <a:cs typeface="+mn-cs"/>
              </a:rPr>
              <a:t>Violence Detection System using Surveillance Camera</a:t>
            </a:r>
          </a:p>
        </p:txBody>
      </p:sp>
      <p:pic>
        <p:nvPicPr>
          <p:cNvPr id="5" name="Picture 4">
            <a:extLst>
              <a:ext uri="{FF2B5EF4-FFF2-40B4-BE49-F238E27FC236}">
                <a16:creationId xmlns:a16="http://schemas.microsoft.com/office/drawing/2014/main" id="{9D844DB2-439E-250A-E256-E0F80839F8AB}"/>
              </a:ext>
            </a:extLst>
          </p:cNvPr>
          <p:cNvPicPr>
            <a:picLocks noChangeAspect="1"/>
          </p:cNvPicPr>
          <p:nvPr/>
        </p:nvPicPr>
        <p:blipFill>
          <a:blip r:embed="rId4"/>
          <a:stretch>
            <a:fillRect/>
          </a:stretch>
        </p:blipFill>
        <p:spPr>
          <a:xfrm>
            <a:off x="2199242" y="389593"/>
            <a:ext cx="7793514" cy="1537447"/>
          </a:xfrm>
          <a:prstGeom prst="roundRect">
            <a:avLst>
              <a:gd name="adj" fmla="val 16667"/>
            </a:avLst>
          </a:prstGeom>
          <a:gradFill>
            <a:gsLst>
              <a:gs pos="0">
                <a:srgbClr val="00A8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 Placeholder 1">
            <a:extLst>
              <a:ext uri="{FF2B5EF4-FFF2-40B4-BE49-F238E27FC236}">
                <a16:creationId xmlns:a16="http://schemas.microsoft.com/office/drawing/2014/main" id="{5BE7815D-3604-0F1E-C553-5E8EBAF3FB12}"/>
              </a:ext>
            </a:extLst>
          </p:cNvPr>
          <p:cNvSpPr txBox="1">
            <a:spLocks/>
          </p:cNvSpPr>
          <p:nvPr/>
        </p:nvSpPr>
        <p:spPr>
          <a:xfrm>
            <a:off x="4931349" y="5271567"/>
            <a:ext cx="7507941" cy="941659"/>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1600" b="0" i="0" u="none" strike="noStrike" kern="0" cap="none" spc="-5" normalizeH="0" baseline="0" noProof="0" dirty="0">
                <a:ln>
                  <a:noFill/>
                </a:ln>
                <a:solidFill>
                  <a:srgbClr val="F5F6FA"/>
                </a:solidFill>
                <a:effectLst/>
                <a:uLnTx/>
                <a:uFillTx/>
                <a:latin typeface="Arial MT"/>
                <a:ea typeface="+mn-ea"/>
                <a:cs typeface="Arial MT"/>
              </a:rPr>
              <a:t>Language</a:t>
            </a:r>
            <a:r>
              <a:rPr kumimoji="0" lang="en-IN" sz="1600" b="0" i="0" u="none" strike="noStrike" kern="0" cap="none" spc="-20" normalizeH="0" baseline="0" noProof="0" dirty="0">
                <a:ln>
                  <a:noFill/>
                </a:ln>
                <a:solidFill>
                  <a:srgbClr val="F5F6FA"/>
                </a:solidFill>
                <a:effectLst/>
                <a:uLnTx/>
                <a:uFillTx/>
                <a:latin typeface="Arial MT"/>
                <a:ea typeface="+mn-ea"/>
                <a:cs typeface="Arial MT"/>
              </a:rPr>
              <a:t> </a:t>
            </a:r>
            <a:r>
              <a:rPr kumimoji="0" lang="en-IN" sz="1600" b="0" i="0" u="none" strike="noStrike" kern="0" cap="none" spc="-5" normalizeH="0" baseline="0" noProof="0" dirty="0">
                <a:ln>
                  <a:noFill/>
                </a:ln>
                <a:solidFill>
                  <a:srgbClr val="F5F6FA"/>
                </a:solidFill>
                <a:effectLst/>
                <a:uLnTx/>
                <a:uFillTx/>
                <a:latin typeface="Arial MT"/>
                <a:ea typeface="+mn-ea"/>
                <a:cs typeface="Arial MT"/>
              </a:rPr>
              <a:t>and</a:t>
            </a:r>
            <a:r>
              <a:rPr kumimoji="0" lang="en-IN" sz="1600" b="0" i="0" u="none" strike="noStrike" kern="0" cap="none" spc="-15" normalizeH="0" baseline="0" noProof="0" dirty="0">
                <a:ln>
                  <a:noFill/>
                </a:ln>
                <a:solidFill>
                  <a:srgbClr val="F5F6FA"/>
                </a:solidFill>
                <a:effectLst/>
                <a:uLnTx/>
                <a:uFillTx/>
                <a:latin typeface="Arial MT"/>
                <a:ea typeface="+mn-ea"/>
                <a:cs typeface="Arial MT"/>
              </a:rPr>
              <a:t> </a:t>
            </a:r>
            <a:r>
              <a:rPr kumimoji="0" lang="en-IN" sz="1600" b="0" i="0" u="none" strike="noStrike" kern="0" cap="none" spc="-5" normalizeH="0" baseline="0" noProof="0" dirty="0">
                <a:ln>
                  <a:noFill/>
                </a:ln>
                <a:solidFill>
                  <a:srgbClr val="F5F6FA"/>
                </a:solidFill>
                <a:effectLst/>
                <a:uLnTx/>
                <a:uFillTx/>
                <a:latin typeface="Arial MT"/>
                <a:ea typeface="+mn-ea"/>
                <a:cs typeface="Arial MT"/>
              </a:rPr>
              <a:t>Image Processing Project</a:t>
            </a:r>
            <a:endParaRPr kumimoji="0" lang="en-IN" sz="1600" b="0" i="0" u="none" strike="noStrike" kern="0" cap="none" spc="0" normalizeH="0" baseline="0" noProof="0" dirty="0">
              <a:ln>
                <a:noFill/>
              </a:ln>
              <a:solidFill>
                <a:srgbClr val="F5F6FA"/>
              </a:solidFill>
              <a:effectLst/>
              <a:uLnTx/>
              <a:uFillTx/>
              <a:latin typeface="Arial MT"/>
              <a:ea typeface="+mn-ea"/>
              <a:cs typeface="Arial MT"/>
            </a:endParaRPr>
          </a:p>
          <a:p>
            <a:pPr marL="146685" marR="140335" lvl="0" indent="457200" algn="ctr" defTabSz="914400" rtl="0" eaLnBrk="1" fontAlgn="auto" latinLnBrk="0" hangingPunct="1">
              <a:lnSpc>
                <a:spcPct val="169300"/>
              </a:lnSpc>
              <a:spcBef>
                <a:spcPts val="15"/>
              </a:spcBef>
              <a:spcAft>
                <a:spcPts val="0"/>
              </a:spcAft>
              <a:buClrTx/>
              <a:buSzTx/>
              <a:buFont typeface="Arial" panose="020B0604020202020204" pitchFamily="34" charset="0"/>
              <a:buChar char="​"/>
              <a:tabLst/>
              <a:defRPr/>
            </a:pPr>
            <a:r>
              <a:rPr kumimoji="0" lang="en-IN" sz="1600" b="0" i="0" u="none" strike="noStrike" kern="0" cap="none" spc="30" normalizeH="0" baseline="0" noProof="0" dirty="0">
                <a:ln>
                  <a:noFill/>
                </a:ln>
                <a:solidFill>
                  <a:schemeClr val="tx1"/>
                </a:solidFill>
                <a:effectLst/>
                <a:uLnTx/>
                <a:uFillTx/>
                <a:latin typeface="Arial MT"/>
                <a:ea typeface="+mn-ea"/>
                <a:cs typeface="Arial MT"/>
              </a:rPr>
              <a:t>Subhash </a:t>
            </a:r>
            <a:r>
              <a:rPr kumimoji="0" lang="en-IN" sz="1600" b="0" i="0" u="none" strike="noStrike" kern="0" cap="none" spc="35" normalizeH="0" baseline="0" noProof="0" dirty="0">
                <a:ln>
                  <a:noFill/>
                </a:ln>
                <a:solidFill>
                  <a:schemeClr val="tx1"/>
                </a:solidFill>
                <a:effectLst/>
                <a:uLnTx/>
                <a:uFillTx/>
                <a:latin typeface="Arial MT"/>
                <a:ea typeface="+mn-ea"/>
                <a:cs typeface="Arial MT"/>
              </a:rPr>
              <a:t>B S </a:t>
            </a:r>
            <a:r>
              <a:rPr kumimoji="0" lang="en-IN" sz="1600" b="0" i="0" u="none" strike="noStrike" kern="0" cap="none" spc="15" normalizeH="0" baseline="0" noProof="0" dirty="0">
                <a:ln>
                  <a:noFill/>
                </a:ln>
                <a:solidFill>
                  <a:schemeClr val="tx1"/>
                </a:solidFill>
                <a:effectLst/>
                <a:uLnTx/>
                <a:uFillTx/>
                <a:latin typeface="Arial MT"/>
                <a:ea typeface="+mn-ea"/>
                <a:cs typeface="Arial MT"/>
              </a:rPr>
              <a:t>I </a:t>
            </a:r>
            <a:r>
              <a:rPr kumimoji="0" lang="en-IN" sz="1600" b="0" i="0" u="none" strike="noStrike" kern="0" cap="none" spc="30" normalizeH="0" baseline="0" noProof="0" dirty="0">
                <a:ln>
                  <a:noFill/>
                </a:ln>
                <a:solidFill>
                  <a:schemeClr val="tx1"/>
                </a:solidFill>
                <a:effectLst/>
                <a:uLnTx/>
                <a:uFillTx/>
                <a:latin typeface="Arial MT"/>
                <a:ea typeface="+mn-ea"/>
                <a:cs typeface="Arial MT"/>
              </a:rPr>
              <a:t>Harsha </a:t>
            </a:r>
            <a:r>
              <a:rPr kumimoji="0" lang="en-IN" sz="1600" b="0" i="0" u="none" strike="noStrike" kern="0" cap="none" spc="40" normalizeH="0" baseline="0" noProof="0" dirty="0">
                <a:ln>
                  <a:noFill/>
                </a:ln>
                <a:solidFill>
                  <a:schemeClr val="tx1"/>
                </a:solidFill>
                <a:effectLst/>
                <a:uLnTx/>
                <a:uFillTx/>
                <a:latin typeface="Arial MT"/>
                <a:ea typeface="+mn-ea"/>
                <a:cs typeface="Arial MT"/>
              </a:rPr>
              <a:t>R</a:t>
            </a:r>
            <a:r>
              <a:rPr kumimoji="0" lang="en-IN" sz="1600" b="0" i="0" u="none" strike="noStrike" kern="0" cap="none" spc="45" normalizeH="0" baseline="0" noProof="0" dirty="0">
                <a:ln>
                  <a:noFill/>
                </a:ln>
                <a:solidFill>
                  <a:schemeClr val="tx1"/>
                </a:solidFill>
                <a:effectLst/>
                <a:uLnTx/>
                <a:uFillTx/>
                <a:latin typeface="Arial MT"/>
                <a:ea typeface="+mn-ea"/>
                <a:cs typeface="Arial MT"/>
              </a:rPr>
              <a:t> I </a:t>
            </a:r>
            <a:r>
              <a:rPr kumimoji="0" lang="en-IN" sz="1600" b="0" i="0" u="none" strike="noStrike" kern="0" cap="none" spc="30" normalizeH="0" baseline="0" noProof="0" dirty="0" err="1">
                <a:ln>
                  <a:noFill/>
                </a:ln>
                <a:solidFill>
                  <a:schemeClr val="tx1"/>
                </a:solidFill>
                <a:effectLst/>
                <a:uLnTx/>
                <a:uFillTx/>
                <a:latin typeface="Arial MT"/>
                <a:ea typeface="+mn-ea"/>
                <a:cs typeface="Arial MT"/>
              </a:rPr>
              <a:t>Nityanand</a:t>
            </a:r>
            <a:r>
              <a:rPr kumimoji="0" lang="en-IN" sz="1600" b="0" i="0" u="none" strike="noStrike" kern="0" cap="none" spc="5" normalizeH="0" baseline="0" noProof="0" dirty="0">
                <a:ln>
                  <a:noFill/>
                </a:ln>
                <a:solidFill>
                  <a:schemeClr val="tx1"/>
                </a:solidFill>
                <a:effectLst/>
                <a:uLnTx/>
                <a:uFillTx/>
                <a:latin typeface="Arial MT"/>
                <a:ea typeface="+mn-ea"/>
                <a:cs typeface="Arial MT"/>
              </a:rPr>
              <a:t> </a:t>
            </a:r>
            <a:r>
              <a:rPr kumimoji="0" lang="en-IN" sz="1600" b="0" i="0" u="none" strike="noStrike" kern="0" cap="none" spc="35" normalizeH="0" baseline="0" noProof="0" dirty="0">
                <a:ln>
                  <a:noFill/>
                </a:ln>
                <a:solidFill>
                  <a:schemeClr val="tx1"/>
                </a:solidFill>
                <a:effectLst/>
                <a:uLnTx/>
                <a:uFillTx/>
                <a:latin typeface="Arial MT"/>
                <a:ea typeface="+mn-ea"/>
                <a:cs typeface="Arial MT"/>
              </a:rPr>
              <a:t>Kumar</a:t>
            </a:r>
            <a:r>
              <a:rPr kumimoji="0" lang="en-IN" sz="1600" b="0" i="0" u="none" strike="noStrike" kern="0" cap="none" spc="25" normalizeH="0" baseline="0" noProof="0" dirty="0">
                <a:ln>
                  <a:noFill/>
                </a:ln>
                <a:solidFill>
                  <a:schemeClr val="tx1"/>
                </a:solidFill>
                <a:effectLst/>
                <a:uLnTx/>
                <a:uFillTx/>
                <a:latin typeface="Arial MT"/>
                <a:ea typeface="+mn-ea"/>
                <a:cs typeface="Arial MT"/>
              </a:rPr>
              <a:t> </a:t>
            </a:r>
            <a:r>
              <a:rPr kumimoji="0" lang="en-IN" sz="1600" b="0" i="0" u="none" strike="noStrike" kern="0" cap="none" spc="15" normalizeH="0" baseline="0" noProof="0" dirty="0">
                <a:ln>
                  <a:noFill/>
                </a:ln>
                <a:solidFill>
                  <a:schemeClr val="tx1"/>
                </a:solidFill>
                <a:effectLst/>
                <a:uLnTx/>
                <a:uFillTx/>
                <a:latin typeface="Arial MT"/>
                <a:ea typeface="+mn-ea"/>
                <a:cs typeface="Arial MT"/>
              </a:rPr>
              <a:t>I</a:t>
            </a:r>
            <a:r>
              <a:rPr kumimoji="0" lang="en-IN" sz="1600" b="0" i="0" u="none" strike="noStrike" kern="0" cap="none" spc="10" normalizeH="0" baseline="0" noProof="0" dirty="0">
                <a:ln>
                  <a:noFill/>
                </a:ln>
                <a:solidFill>
                  <a:schemeClr val="tx1"/>
                </a:solidFill>
                <a:effectLst/>
                <a:uLnTx/>
                <a:uFillTx/>
                <a:latin typeface="Arial MT"/>
                <a:ea typeface="+mn-ea"/>
                <a:cs typeface="Arial MT"/>
              </a:rPr>
              <a:t> </a:t>
            </a:r>
            <a:r>
              <a:rPr kumimoji="0" lang="en-IN" sz="1600" b="0" i="0" u="none" strike="noStrike" kern="0" cap="none" spc="30" normalizeH="0" baseline="0" noProof="0" dirty="0">
                <a:ln>
                  <a:noFill/>
                </a:ln>
                <a:solidFill>
                  <a:schemeClr val="tx1"/>
                </a:solidFill>
                <a:effectLst/>
                <a:uLnTx/>
                <a:uFillTx/>
                <a:latin typeface="Arial MT"/>
                <a:ea typeface="+mn-ea"/>
                <a:cs typeface="Arial MT"/>
              </a:rPr>
              <a:t>Sumanth</a:t>
            </a:r>
            <a:r>
              <a:rPr kumimoji="0" lang="en-IN" sz="1600" b="0" i="0" u="none" strike="noStrike" kern="0" cap="none" spc="25" normalizeH="0" baseline="0" noProof="0" dirty="0">
                <a:ln>
                  <a:noFill/>
                </a:ln>
                <a:solidFill>
                  <a:schemeClr val="tx1"/>
                </a:solidFill>
                <a:effectLst/>
                <a:uLnTx/>
                <a:uFillTx/>
                <a:latin typeface="Arial MT"/>
                <a:ea typeface="+mn-ea"/>
                <a:cs typeface="Arial MT"/>
              </a:rPr>
              <a:t> </a:t>
            </a:r>
            <a:r>
              <a:rPr kumimoji="0" lang="en-IN" sz="1600" b="0" i="0" u="none" strike="noStrike" kern="0" cap="none" spc="35" normalizeH="0" baseline="0" noProof="0" dirty="0">
                <a:ln>
                  <a:noFill/>
                </a:ln>
                <a:solidFill>
                  <a:schemeClr val="tx1"/>
                </a:solidFill>
                <a:effectLst/>
                <a:uLnTx/>
                <a:uFillTx/>
                <a:latin typeface="Arial MT"/>
                <a:ea typeface="+mn-ea"/>
                <a:cs typeface="Arial MT"/>
              </a:rPr>
              <a:t>Hegde</a:t>
            </a:r>
          </a:p>
          <a:p>
            <a:pPr marL="146685" marR="140335" lvl="0" indent="457200" algn="ctr" defTabSz="914400" rtl="0" eaLnBrk="1" fontAlgn="auto" latinLnBrk="0" hangingPunct="1">
              <a:lnSpc>
                <a:spcPct val="169300"/>
              </a:lnSpc>
              <a:spcBef>
                <a:spcPts val="15"/>
              </a:spcBef>
              <a:spcAft>
                <a:spcPts val="0"/>
              </a:spcAft>
              <a:buClrTx/>
              <a:buSzTx/>
              <a:buFont typeface="Arial" panose="020B0604020202020204" pitchFamily="34" charset="0"/>
              <a:buChar char="​"/>
              <a:tabLst/>
              <a:defRPr/>
            </a:pPr>
            <a:r>
              <a:rPr kumimoji="0" lang="en-IN" sz="1600" b="0" i="0" u="none" strike="noStrike" kern="0" cap="none" spc="35" normalizeH="0" baseline="0" noProof="0" dirty="0">
                <a:ln>
                  <a:noFill/>
                </a:ln>
                <a:solidFill>
                  <a:schemeClr val="tx1"/>
                </a:solidFill>
                <a:effectLst/>
                <a:uLnTx/>
                <a:uFillTx/>
                <a:latin typeface="Arial MT"/>
                <a:ea typeface="+mn-ea"/>
                <a:cs typeface="Arial MT"/>
              </a:rPr>
              <a:t>Guide: Prof. </a:t>
            </a:r>
            <a:r>
              <a:rPr kumimoji="0" lang="en-IN" sz="1600" b="0" i="0" u="none" strike="noStrike" kern="0" cap="none" spc="35" normalizeH="0" baseline="0" noProof="0" dirty="0" err="1">
                <a:ln>
                  <a:noFill/>
                </a:ln>
                <a:solidFill>
                  <a:schemeClr val="tx1"/>
                </a:solidFill>
                <a:effectLst/>
                <a:uLnTx/>
                <a:uFillTx/>
                <a:latin typeface="Arial MT"/>
                <a:ea typeface="+mn-ea"/>
                <a:cs typeface="Arial MT"/>
              </a:rPr>
              <a:t>Bhagyashri</a:t>
            </a:r>
            <a:r>
              <a:rPr kumimoji="0" lang="en-IN" sz="1600" b="0" i="0" u="none" strike="noStrike" kern="0" cap="none" spc="35" normalizeH="0" baseline="0" noProof="0" dirty="0">
                <a:ln>
                  <a:noFill/>
                </a:ln>
                <a:solidFill>
                  <a:schemeClr val="tx1"/>
                </a:solidFill>
                <a:effectLst/>
                <a:uLnTx/>
                <a:uFillTx/>
                <a:latin typeface="Arial MT"/>
                <a:ea typeface="+mn-ea"/>
                <a:cs typeface="Arial MT"/>
              </a:rPr>
              <a:t> </a:t>
            </a:r>
            <a:r>
              <a:rPr kumimoji="0" lang="en-IN" sz="1600" b="0" i="0" u="none" strike="noStrike" kern="0" cap="none" spc="35" normalizeH="0" baseline="0" noProof="0" dirty="0" err="1">
                <a:ln>
                  <a:noFill/>
                </a:ln>
                <a:solidFill>
                  <a:schemeClr val="tx1"/>
                </a:solidFill>
                <a:effectLst/>
                <a:uLnTx/>
                <a:uFillTx/>
                <a:latin typeface="Arial MT"/>
                <a:ea typeface="+mn-ea"/>
                <a:cs typeface="Arial MT"/>
              </a:rPr>
              <a:t>Wakde</a:t>
            </a:r>
            <a:endParaRPr kumimoji="0" lang="en-IN" sz="1600" b="0" i="0" u="none" strike="noStrike" kern="0" cap="none" spc="0" normalizeH="0" baseline="0" noProof="0" dirty="0">
              <a:ln>
                <a:noFill/>
              </a:ln>
              <a:solidFill>
                <a:schemeClr val="tx1"/>
              </a:solidFill>
              <a:effectLst/>
              <a:uLnTx/>
              <a:uFillTx/>
              <a:latin typeface="Arial MT"/>
              <a:ea typeface="+mn-ea"/>
              <a:cs typeface="Arial MT"/>
            </a:endParaRPr>
          </a:p>
          <a:p>
            <a:pPr marL="252000" marR="0" lvl="3" indent="0" algn="ctr" defTabSz="914400" rtl="0" eaLnBrk="1" fontAlgn="auto" latinLnBrk="0" hangingPunct="1">
              <a:lnSpc>
                <a:spcPct val="80000"/>
              </a:lnSpc>
              <a:spcBef>
                <a:spcPts val="300"/>
              </a:spcBef>
              <a:spcAft>
                <a:spcPts val="0"/>
              </a:spcAft>
              <a:buClrTx/>
              <a:buSzTx/>
              <a:buFont typeface="Arial" panose="020B0604020202020204" pitchFamily="34" charset="0"/>
              <a:buNone/>
              <a:tabLst/>
              <a:defRPr/>
            </a:pPr>
            <a:endParaRPr kumimoji="0" lang="en-US" sz="18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8" name="Text Placeholder 1">
            <a:extLst>
              <a:ext uri="{FF2B5EF4-FFF2-40B4-BE49-F238E27FC236}">
                <a16:creationId xmlns:a16="http://schemas.microsoft.com/office/drawing/2014/main" id="{934FC193-52CA-265B-2E25-C0CD0948A410}"/>
              </a:ext>
            </a:extLst>
          </p:cNvPr>
          <p:cNvSpPr txBox="1">
            <a:spLocks/>
          </p:cNvSpPr>
          <p:nvPr/>
        </p:nvSpPr>
        <p:spPr>
          <a:xfrm>
            <a:off x="2342030" y="2323617"/>
            <a:ext cx="7507940" cy="377210"/>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marL="252000" marR="0" lvl="3" indent="0" algn="ctr" defTabSz="914400" rtl="0" eaLnBrk="1" fontAlgn="auto" latinLnBrk="0" hangingPunct="1">
              <a:lnSpc>
                <a:spcPct val="80000"/>
              </a:lnSpc>
              <a:spcBef>
                <a:spcPts val="300"/>
              </a:spcBef>
              <a:spcAft>
                <a:spcPts val="0"/>
              </a:spcAft>
              <a:buClrTx/>
              <a:buSzTx/>
              <a:buFont typeface="Arial" panose="020B0604020202020204" pitchFamily="34" charset="0"/>
              <a:buNone/>
              <a:tabLst/>
              <a:defRPr/>
            </a:pPr>
            <a:r>
              <a:rPr kumimoji="0" lang="en-US" sz="2400" b="0" i="0" u="none" strike="noStrike" kern="0" cap="none" spc="0" normalizeH="0" baseline="0" noProof="0" dirty="0">
                <a:ln>
                  <a:noFill/>
                </a:ln>
                <a:effectLst/>
                <a:uLnTx/>
                <a:uFillTx/>
                <a:latin typeface="Segoe UI Semibold"/>
                <a:ea typeface="+mn-ea"/>
                <a:cs typeface="+mn-cs"/>
              </a:rPr>
              <a:t>Department of Computer Science Engineering</a:t>
            </a:r>
          </a:p>
        </p:txBody>
      </p:sp>
      <p:pic>
        <p:nvPicPr>
          <p:cNvPr id="10" name="Picture 9">
            <a:extLst>
              <a:ext uri="{FF2B5EF4-FFF2-40B4-BE49-F238E27FC236}">
                <a16:creationId xmlns:a16="http://schemas.microsoft.com/office/drawing/2014/main" id="{FC51101E-CE5C-EC97-F2F1-204787162903}"/>
              </a:ext>
            </a:extLst>
          </p:cNvPr>
          <p:cNvPicPr>
            <a:picLocks noChangeAspect="1"/>
          </p:cNvPicPr>
          <p:nvPr/>
        </p:nvPicPr>
        <p:blipFill>
          <a:blip r:embed="rId5"/>
          <a:stretch>
            <a:fillRect/>
          </a:stretch>
        </p:blipFill>
        <p:spPr>
          <a:xfrm>
            <a:off x="641595" y="4712702"/>
            <a:ext cx="2661556" cy="17557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ustDataLst>
      <p:tags r:id="rId1"/>
    </p:custDataLst>
    <p:extLst>
      <p:ext uri="{BB962C8B-B14F-4D97-AF65-F5344CB8AC3E}">
        <p14:creationId xmlns:p14="http://schemas.microsoft.com/office/powerpoint/2010/main" val="23991233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Drawbacks of Existing System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cxnSp>
        <p:nvCxnSpPr>
          <p:cNvPr id="6" name="Connector 749"/>
          <p:cNvCxnSpPr>
            <a:stCxn id="31" idx="0"/>
            <a:endCxn id="20" idx="0"/>
          </p:cNvCxnSpPr>
          <p:nvPr/>
        </p:nvCxnSpPr>
        <p:spPr>
          <a:xfrm>
            <a:off x="3091725" y="2044418"/>
            <a:ext cx="3279775" cy="1177925"/>
          </a:xfrm>
          <a:prstGeom prst="straightConnector1">
            <a:avLst/>
          </a:prstGeom>
          <a:ln w="12700" cap="sq">
            <a:solidFill>
              <a:schemeClr val="bg1"/>
            </a:solidFill>
            <a:miter lim="400000"/>
          </a:ln>
        </p:spPr>
      </p:cxnSp>
      <p:cxnSp>
        <p:nvCxnSpPr>
          <p:cNvPr id="7" name="Connector 750"/>
          <p:cNvCxnSpPr>
            <a:stCxn id="23" idx="0"/>
            <a:endCxn id="20" idx="0"/>
          </p:cNvCxnSpPr>
          <p:nvPr/>
        </p:nvCxnSpPr>
        <p:spPr>
          <a:xfrm>
            <a:off x="5253900" y="2161893"/>
            <a:ext cx="1117600" cy="1060450"/>
          </a:xfrm>
          <a:prstGeom prst="straightConnector1">
            <a:avLst/>
          </a:prstGeom>
          <a:ln w="12700" cap="sq">
            <a:solidFill>
              <a:schemeClr val="bg1"/>
            </a:solidFill>
            <a:miter lim="400000"/>
          </a:ln>
        </p:spPr>
      </p:cxnSp>
      <p:cxnSp>
        <p:nvCxnSpPr>
          <p:cNvPr id="9" name="Connector 752"/>
          <p:cNvCxnSpPr>
            <a:stCxn id="24" idx="0"/>
            <a:endCxn id="20" idx="0"/>
          </p:cNvCxnSpPr>
          <p:nvPr/>
        </p:nvCxnSpPr>
        <p:spPr>
          <a:xfrm flipH="1">
            <a:off x="6371500" y="2292069"/>
            <a:ext cx="1419225" cy="930275"/>
          </a:xfrm>
          <a:prstGeom prst="straightConnector1">
            <a:avLst/>
          </a:prstGeom>
          <a:ln w="12700" cap="sq">
            <a:solidFill>
              <a:schemeClr val="bg1"/>
            </a:solidFill>
            <a:miter lim="400000"/>
          </a:ln>
        </p:spPr>
      </p:cxnSp>
      <p:cxnSp>
        <p:nvCxnSpPr>
          <p:cNvPr id="12" name="Connector 755"/>
          <p:cNvCxnSpPr>
            <a:cxnSpLocks/>
            <a:stCxn id="20" idx="0"/>
            <a:endCxn id="30" idx="0"/>
          </p:cNvCxnSpPr>
          <p:nvPr/>
        </p:nvCxnSpPr>
        <p:spPr>
          <a:xfrm>
            <a:off x="6371501" y="3222344"/>
            <a:ext cx="3687992" cy="721964"/>
          </a:xfrm>
          <a:prstGeom prst="straightConnector1">
            <a:avLst/>
          </a:prstGeom>
          <a:ln w="12700" cap="sq">
            <a:solidFill>
              <a:schemeClr val="bg1"/>
            </a:solidFill>
            <a:miter lim="400000"/>
          </a:ln>
        </p:spPr>
      </p:cxnSp>
      <p:cxnSp>
        <p:nvCxnSpPr>
          <p:cNvPr id="13" name="Connector 756"/>
          <p:cNvCxnSpPr>
            <a:stCxn id="20" idx="0"/>
            <a:endCxn id="26" idx="0"/>
          </p:cNvCxnSpPr>
          <p:nvPr/>
        </p:nvCxnSpPr>
        <p:spPr>
          <a:xfrm>
            <a:off x="6371501" y="3222344"/>
            <a:ext cx="1268412" cy="1141154"/>
          </a:xfrm>
          <a:prstGeom prst="straightConnector1">
            <a:avLst/>
          </a:prstGeom>
          <a:ln w="12700" cap="sq">
            <a:solidFill>
              <a:schemeClr val="bg1"/>
            </a:solidFill>
            <a:miter lim="400000"/>
          </a:ln>
        </p:spPr>
      </p:cxnSp>
      <p:cxnSp>
        <p:nvCxnSpPr>
          <p:cNvPr id="15" name="Connector 758"/>
          <p:cNvCxnSpPr>
            <a:stCxn id="20" idx="0"/>
            <a:endCxn id="22" idx="0"/>
          </p:cNvCxnSpPr>
          <p:nvPr/>
        </p:nvCxnSpPr>
        <p:spPr>
          <a:xfrm flipH="1">
            <a:off x="4958626" y="3222344"/>
            <a:ext cx="1412875" cy="1000125"/>
          </a:xfrm>
          <a:prstGeom prst="straightConnector1">
            <a:avLst/>
          </a:prstGeom>
          <a:ln w="12700" cap="sq">
            <a:solidFill>
              <a:schemeClr val="bg1"/>
            </a:solidFill>
            <a:miter lim="400000"/>
          </a:ln>
        </p:spPr>
      </p:cxnSp>
      <p:cxnSp>
        <p:nvCxnSpPr>
          <p:cNvPr id="5" name="Connector 760"/>
          <p:cNvCxnSpPr>
            <a:cxnSpLocks/>
            <a:stCxn id="21" idx="0"/>
            <a:endCxn id="20" idx="0"/>
          </p:cNvCxnSpPr>
          <p:nvPr/>
        </p:nvCxnSpPr>
        <p:spPr>
          <a:xfrm>
            <a:off x="3881905" y="2948082"/>
            <a:ext cx="2489596" cy="274262"/>
          </a:xfrm>
          <a:prstGeom prst="straightConnector1">
            <a:avLst/>
          </a:prstGeom>
          <a:ln w="12700" cap="sq">
            <a:solidFill>
              <a:schemeClr val="bg1"/>
            </a:solidFill>
            <a:miter lim="400000"/>
          </a:ln>
        </p:spPr>
      </p:cxnSp>
      <p:sp>
        <p:nvSpPr>
          <p:cNvPr id="20" name="Shape 761"/>
          <p:cNvSpPr/>
          <p:nvPr/>
        </p:nvSpPr>
        <p:spPr>
          <a:xfrm>
            <a:off x="5660300" y="2511143"/>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cap="flat">
            <a:noFill/>
            <a:miter lim="400000"/>
          </a:ln>
          <a:effectLst/>
        </p:spPr>
        <p:txBody>
          <a:bodyPr wrap="square" lIns="0" tIns="0" rIns="0" bIns="0" numCol="1" anchor="ctr">
            <a:noAutofit/>
          </a:bodyPr>
          <a:lstStyle/>
          <a:p>
            <a:endParaRPr sz="1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Shape 762"/>
          <p:cNvSpPr/>
          <p:nvPr/>
        </p:nvSpPr>
        <p:spPr>
          <a:xfrm>
            <a:off x="3323104" y="2448019"/>
            <a:ext cx="1117601" cy="10001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Shape 763"/>
          <p:cNvSpPr/>
          <p:nvPr/>
        </p:nvSpPr>
        <p:spPr>
          <a:xfrm>
            <a:off x="4269650" y="35334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Shape 764"/>
          <p:cNvSpPr/>
          <p:nvPr/>
        </p:nvSpPr>
        <p:spPr>
          <a:xfrm>
            <a:off x="4695100" y="160309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Shape 765"/>
          <p:cNvSpPr/>
          <p:nvPr/>
        </p:nvSpPr>
        <p:spPr>
          <a:xfrm>
            <a:off x="7101750" y="16030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Shape 766"/>
          <p:cNvSpPr/>
          <p:nvPr/>
        </p:nvSpPr>
        <p:spPr>
          <a:xfrm>
            <a:off x="7081112" y="3804698"/>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Shape 769"/>
          <p:cNvSpPr/>
          <p:nvPr/>
        </p:nvSpPr>
        <p:spPr>
          <a:xfrm>
            <a:off x="9425287" y="3351822"/>
            <a:ext cx="1268412" cy="11849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Shape 770"/>
          <p:cNvSpPr/>
          <p:nvPr/>
        </p:nvSpPr>
        <p:spPr>
          <a:xfrm>
            <a:off x="2650400" y="16030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Shape 775"/>
          <p:cNvSpPr/>
          <p:nvPr/>
        </p:nvSpPr>
        <p:spPr>
          <a:xfrm>
            <a:off x="4771301" y="1924681"/>
            <a:ext cx="952500" cy="492443"/>
          </a:xfrm>
          <a:prstGeom prst="rect">
            <a:avLst/>
          </a:prstGeom>
          <a:noFill/>
          <a:ln w="12700" cap="flat">
            <a:noFill/>
            <a:miter lim="400000"/>
          </a:ln>
          <a:effectLst/>
        </p:spPr>
        <p:txBody>
          <a:bodyPr wrap="square" lIns="0" tIns="0" rIns="0" bIns="0" numCol="1" anchor="t">
            <a:spAutoFit/>
          </a:bodyPr>
          <a:lstStyle>
            <a:lvl1pPr>
              <a:defRPr sz="3600" spc="72">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sz="1600" b="1" dirty="0">
                <a:solidFill>
                  <a:schemeClr val="bg1"/>
                </a:solidFill>
                <a:latin typeface="Microsoft YaHei "/>
                <a:ea typeface="Microsoft YaHei Light" panose="020B0502040204020203" pitchFamily="34" charset="-122"/>
              </a:rPr>
              <a:t>Limited Accuracy</a:t>
            </a:r>
            <a:endParaRPr sz="1600" b="1" kern="0" spc="36" dirty="0">
              <a:solidFill>
                <a:schemeClr val="bg1"/>
              </a:solidFill>
              <a:latin typeface="Microsoft YaHei "/>
              <a:ea typeface="微软雅黑" panose="020B0503020204020204" pitchFamily="34" charset="-122"/>
              <a:cs typeface="+mn-ea"/>
              <a:sym typeface="Arial" panose="020B0604020202020204" pitchFamily="34" charset="0"/>
            </a:endParaRPr>
          </a:p>
        </p:txBody>
      </p:sp>
      <p:sp>
        <p:nvSpPr>
          <p:cNvPr id="37" name="Shape 780"/>
          <p:cNvSpPr/>
          <p:nvPr/>
        </p:nvSpPr>
        <p:spPr>
          <a:xfrm>
            <a:off x="4479201" y="3530129"/>
            <a:ext cx="952500" cy="1292662"/>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400" b="1" kern="0" spc="24" dirty="0">
                <a:solidFill>
                  <a:schemeClr val="bg1"/>
                </a:solidFill>
                <a:latin typeface="Microsoft YaHei "/>
                <a:ea typeface="微软雅黑" panose="020B0503020204020204" pitchFamily="34" charset="-122"/>
                <a:cs typeface="+mn-ea"/>
                <a:sym typeface="Arial" panose="020B0604020202020204" pitchFamily="34" charset="0"/>
              </a:rPr>
              <a:t> </a:t>
            </a:r>
            <a:r>
              <a:rPr lang="en-IN" sz="1400" b="1" dirty="0">
                <a:solidFill>
                  <a:schemeClr val="bg1"/>
                </a:solidFill>
                <a:latin typeface="Microsoft YaHei "/>
              </a:rPr>
              <a:t>Sensitivity to Environmental Factors</a:t>
            </a:r>
            <a:endParaRPr lang="en-IN" sz="1400" b="1" kern="0" spc="24" dirty="0">
              <a:solidFill>
                <a:schemeClr val="bg1"/>
              </a:solidFill>
              <a:latin typeface="Microsoft YaHei "/>
              <a:ea typeface="微软雅黑" panose="020B0503020204020204" pitchFamily="34" charset="-122"/>
              <a:cs typeface="+mn-ea"/>
              <a:sym typeface="Arial" panose="020B0604020202020204" pitchFamily="34" charset="0"/>
            </a:endParaRPr>
          </a:p>
        </p:txBody>
      </p:sp>
      <p:sp>
        <p:nvSpPr>
          <p:cNvPr id="38" name="Shape 781"/>
          <p:cNvSpPr/>
          <p:nvPr/>
        </p:nvSpPr>
        <p:spPr>
          <a:xfrm>
            <a:off x="3447326" y="2704045"/>
            <a:ext cx="952500" cy="553998"/>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sz="1200" b="1" dirty="0">
                <a:solidFill>
                  <a:schemeClr val="bg1"/>
                </a:solidFill>
                <a:latin typeface="Microsoft YaHei "/>
              </a:rPr>
              <a:t>Ethical Considerations</a:t>
            </a:r>
            <a:endParaRPr lang="zh-CN" altLang="en-US" sz="1200" b="1" kern="0" spc="24" dirty="0">
              <a:solidFill>
                <a:schemeClr val="bg1"/>
              </a:solidFill>
              <a:latin typeface="Microsoft YaHei "/>
              <a:ea typeface="微软雅黑" panose="020B0503020204020204" pitchFamily="34" charset="-122"/>
              <a:cs typeface="+mn-ea"/>
              <a:sym typeface="Arial" panose="020B0604020202020204" pitchFamily="34" charset="0"/>
            </a:endParaRPr>
          </a:p>
        </p:txBody>
      </p:sp>
      <p:sp>
        <p:nvSpPr>
          <p:cNvPr id="39" name="Shape 782"/>
          <p:cNvSpPr/>
          <p:nvPr/>
        </p:nvSpPr>
        <p:spPr>
          <a:xfrm>
            <a:off x="2636788" y="1857407"/>
            <a:ext cx="952500" cy="369332"/>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b="1" kern="0" spc="24"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Privacy concerns</a:t>
            </a:r>
            <a:endParaRPr lang="zh-CN" altLang="en-US" sz="1200" b="1" kern="0" spc="24"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45" name="组合 44"/>
          <p:cNvGrpSpPr/>
          <p:nvPr/>
        </p:nvGrpSpPr>
        <p:grpSpPr>
          <a:xfrm>
            <a:off x="6039166" y="2948082"/>
            <a:ext cx="662534" cy="552945"/>
            <a:chOff x="8147050" y="5156201"/>
            <a:chExt cx="211137" cy="176213"/>
          </a:xfrm>
          <a:gradFill>
            <a:gsLst>
              <a:gs pos="0">
                <a:srgbClr val="6005A6"/>
              </a:gs>
              <a:gs pos="33000">
                <a:srgbClr val="4785C9"/>
              </a:gs>
              <a:gs pos="38000">
                <a:srgbClr val="7892F4"/>
              </a:gs>
              <a:gs pos="68000">
                <a:srgbClr val="B666FB"/>
              </a:gs>
              <a:gs pos="23000">
                <a:srgbClr val="4D61CA"/>
              </a:gs>
              <a:gs pos="100000">
                <a:srgbClr val="6005A6"/>
              </a:gs>
            </a:gsLst>
            <a:lin ang="5400000" scaled="0"/>
          </a:gradFill>
        </p:grpSpPr>
        <p:sp>
          <p:nvSpPr>
            <p:cNvPr id="46" name="Freeform 250@|5FFC:0|FBC:0|LFC:0|LBC:16777215"/>
            <p:cNvSpPr/>
            <p:nvPr/>
          </p:nvSpPr>
          <p:spPr bwMode="auto">
            <a:xfrm>
              <a:off x="8220075" y="5156201"/>
              <a:ext cx="138112" cy="149225"/>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251@|5FFC:0|FBC:0|LFC:0|LBC:16777215"/>
            <p:cNvSpPr/>
            <p:nvPr/>
          </p:nvSpPr>
          <p:spPr bwMode="auto">
            <a:xfrm>
              <a:off x="8147050" y="5191126"/>
              <a:ext cx="160337" cy="141288"/>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8" name="TextBox 13"/>
          <p:cNvSpPr txBox="1"/>
          <p:nvPr/>
        </p:nvSpPr>
        <p:spPr>
          <a:xfrm>
            <a:off x="7336744" y="1988895"/>
            <a:ext cx="1061362" cy="492443"/>
          </a:xfrm>
          <a:prstGeom prst="rect">
            <a:avLst/>
          </a:prstGeom>
          <a:noFill/>
        </p:spPr>
        <p:txBody>
          <a:bodyPr wrap="square" lIns="0" tIns="0" rIns="0" bIns="0" rtlCol="0" anchor="t" anchorCtr="0">
            <a:spAutoFit/>
          </a:bodyPr>
          <a:lstStyle/>
          <a:p>
            <a:pPr defTabSz="1216660">
              <a:spcBef>
                <a:spcPct val="20000"/>
              </a:spcBef>
              <a:defRPr/>
            </a:pPr>
            <a:r>
              <a:rPr lang="en-IN" sz="1600" b="1" dirty="0">
                <a:solidFill>
                  <a:schemeClr val="bg1"/>
                </a:solidFill>
                <a:latin typeface="Microsoft YaHei "/>
                <a:ea typeface="Microsoft YaHei Light" panose="020B0502040204020203" pitchFamily="34" charset="-122"/>
              </a:rPr>
              <a:t>High false positives</a:t>
            </a:r>
            <a:endParaRPr lang="zh-CN" altLang="en-US" sz="1600" b="1" dirty="0">
              <a:solidFill>
                <a:schemeClr val="bg1"/>
              </a:solidFill>
              <a:latin typeface="Microsoft YaHei "/>
              <a:ea typeface="Microsoft YaHei Light" panose="020B0502040204020203" pitchFamily="34" charset="-122"/>
              <a:cs typeface="+mn-ea"/>
              <a:sym typeface="Arial" panose="020B0604020202020204" pitchFamily="34" charset="0"/>
            </a:endParaRPr>
          </a:p>
        </p:txBody>
      </p:sp>
      <p:sp>
        <p:nvSpPr>
          <p:cNvPr id="49" name="TextBox 13"/>
          <p:cNvSpPr txBox="1"/>
          <p:nvPr/>
        </p:nvSpPr>
        <p:spPr>
          <a:xfrm>
            <a:off x="7138399" y="4081800"/>
            <a:ext cx="1093654" cy="541687"/>
          </a:xfrm>
          <a:prstGeom prst="rect">
            <a:avLst/>
          </a:prstGeom>
          <a:noFill/>
        </p:spPr>
        <p:txBody>
          <a:bodyPr wrap="square" lIns="0" tIns="0" rIns="0" bIns="0" rtlCol="0" anchor="t" anchorCtr="0">
            <a:spAutoFit/>
          </a:bodyPr>
          <a:lstStyle/>
          <a:p>
            <a:pPr defTabSz="1216660">
              <a:spcBef>
                <a:spcPct val="20000"/>
              </a:spcBef>
              <a:defRPr/>
            </a:pPr>
            <a:r>
              <a:rPr lang="en-IN" sz="1600" b="1" dirty="0">
                <a:solidFill>
                  <a:schemeClr val="bg1"/>
                </a:solidFill>
                <a:latin typeface="Microsoft YaHei "/>
              </a:rPr>
              <a:t>Limited </a:t>
            </a:r>
          </a:p>
          <a:p>
            <a:pPr defTabSz="1216660">
              <a:spcBef>
                <a:spcPct val="20000"/>
              </a:spcBef>
              <a:defRPr/>
            </a:pPr>
            <a:r>
              <a:rPr lang="en-IN" sz="1600" b="1" dirty="0">
                <a:solidFill>
                  <a:schemeClr val="bg1"/>
                </a:solidFill>
                <a:latin typeface="Microsoft YaHei "/>
              </a:rPr>
              <a:t>Scalability</a:t>
            </a:r>
            <a:endParaRPr lang="en-US" sz="1600" b="1" dirty="0">
              <a:solidFill>
                <a:schemeClr val="bg1"/>
              </a:solidFill>
              <a:latin typeface="Microsoft YaHei "/>
              <a:ea typeface="微软雅黑" panose="020B0503020204020204" pitchFamily="34" charset="-122"/>
              <a:cs typeface="微软雅黑" panose="020B0503020204020204" pitchFamily="34" charset="-122"/>
              <a:sym typeface="Arial" panose="020B0604020202020204" pitchFamily="34" charset="0"/>
            </a:endParaRPr>
          </a:p>
        </p:txBody>
      </p:sp>
      <p:sp>
        <p:nvSpPr>
          <p:cNvPr id="50" name="TextBox 13"/>
          <p:cNvSpPr txBox="1"/>
          <p:nvPr/>
        </p:nvSpPr>
        <p:spPr>
          <a:xfrm>
            <a:off x="9546558" y="3620032"/>
            <a:ext cx="1210699" cy="369332"/>
          </a:xfrm>
          <a:prstGeom prst="rect">
            <a:avLst/>
          </a:prstGeom>
          <a:noFill/>
        </p:spPr>
        <p:txBody>
          <a:bodyPr wrap="square" lIns="0" tIns="0" rIns="0" bIns="0" rtlCol="0" anchor="t" anchorCtr="0">
            <a:spAutoFit/>
          </a:bodyPr>
          <a:lstStyle/>
          <a:p>
            <a:pPr defTabSz="1216660">
              <a:spcBef>
                <a:spcPct val="20000"/>
              </a:spcBef>
              <a:defRPr/>
            </a:pPr>
            <a:r>
              <a:rPr lang="en-IN" sz="1200" b="1" dirty="0">
                <a:solidFill>
                  <a:schemeClr val="bg1"/>
                </a:solidFill>
                <a:latin typeface="Microsoft YaHei" panose="020B0503020204020204" pitchFamily="34" charset="-122"/>
                <a:ea typeface="Microsoft YaHei" panose="020B0503020204020204" pitchFamily="34" charset="-122"/>
              </a:rPr>
              <a:t>Lack of Generalization</a:t>
            </a:r>
            <a:endParaRPr lang="en-US" sz="1200" b="1"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par>
                                <p:cTn id="35" presetID="3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par>
                                <p:cTn id="41" presetID="3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 calcmode="lin" valueType="num">
                                      <p:cBhvr>
                                        <p:cTn id="45" dur="1000" fill="hold"/>
                                        <p:tgtEl>
                                          <p:spTgt spid="5"/>
                                        </p:tgtEl>
                                        <p:attrNameLst>
                                          <p:attrName>style.rotation</p:attrName>
                                        </p:attrNameLst>
                                      </p:cBhvr>
                                      <p:tavLst>
                                        <p:tav tm="0">
                                          <p:val>
                                            <p:fltVal val="90"/>
                                          </p:val>
                                        </p:tav>
                                        <p:tav tm="100000">
                                          <p:val>
                                            <p:fltVal val="0"/>
                                          </p:val>
                                        </p:tav>
                                      </p:tavLst>
                                    </p:anim>
                                    <p:animEffect transition="in" filter="fade">
                                      <p:cBhvr>
                                        <p:cTn id="46" dur="1000"/>
                                        <p:tgtEl>
                                          <p:spTgt spid="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1000" fill="hold"/>
                                        <p:tgtEl>
                                          <p:spTgt spid="24"/>
                                        </p:tgtEl>
                                        <p:attrNameLst>
                                          <p:attrName>ppt_w</p:attrName>
                                        </p:attrNameLst>
                                      </p:cBhvr>
                                      <p:tavLst>
                                        <p:tav tm="0">
                                          <p:val>
                                            <p:fltVal val="0"/>
                                          </p:val>
                                        </p:tav>
                                        <p:tav tm="100000">
                                          <p:val>
                                            <p:strVal val="#ppt_w"/>
                                          </p:val>
                                        </p:tav>
                                      </p:tavLst>
                                    </p:anim>
                                    <p:anim calcmode="lin" valueType="num">
                                      <p:cBhvr>
                                        <p:cTn id="74" dur="1000" fill="hold"/>
                                        <p:tgtEl>
                                          <p:spTgt spid="24"/>
                                        </p:tgtEl>
                                        <p:attrNameLst>
                                          <p:attrName>ppt_h</p:attrName>
                                        </p:attrNameLst>
                                      </p:cBhvr>
                                      <p:tavLst>
                                        <p:tav tm="0">
                                          <p:val>
                                            <p:fltVal val="0"/>
                                          </p:val>
                                        </p:tav>
                                        <p:tav tm="100000">
                                          <p:val>
                                            <p:strVal val="#ppt_h"/>
                                          </p:val>
                                        </p:tav>
                                      </p:tavLst>
                                    </p:anim>
                                    <p:anim calcmode="lin" valueType="num">
                                      <p:cBhvr>
                                        <p:cTn id="75" dur="1000" fill="hold"/>
                                        <p:tgtEl>
                                          <p:spTgt spid="24"/>
                                        </p:tgtEl>
                                        <p:attrNameLst>
                                          <p:attrName>style.rotation</p:attrName>
                                        </p:attrNameLst>
                                      </p:cBhvr>
                                      <p:tavLst>
                                        <p:tav tm="0">
                                          <p:val>
                                            <p:fltVal val="90"/>
                                          </p:val>
                                        </p:tav>
                                        <p:tav tm="100000">
                                          <p:val>
                                            <p:fltVal val="0"/>
                                          </p:val>
                                        </p:tav>
                                      </p:tavLst>
                                    </p:anim>
                                    <p:animEffect transition="in" filter="fade">
                                      <p:cBhvr>
                                        <p:cTn id="76" dur="1000"/>
                                        <p:tgtEl>
                                          <p:spTgt spid="2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1000" fill="hold"/>
                                        <p:tgtEl>
                                          <p:spTgt spid="26"/>
                                        </p:tgtEl>
                                        <p:attrNameLst>
                                          <p:attrName>ppt_w</p:attrName>
                                        </p:attrNameLst>
                                      </p:cBhvr>
                                      <p:tavLst>
                                        <p:tav tm="0">
                                          <p:val>
                                            <p:fltVal val="0"/>
                                          </p:val>
                                        </p:tav>
                                        <p:tav tm="100000">
                                          <p:val>
                                            <p:strVal val="#ppt_w"/>
                                          </p:val>
                                        </p:tav>
                                      </p:tavLst>
                                    </p:anim>
                                    <p:anim calcmode="lin" valueType="num">
                                      <p:cBhvr>
                                        <p:cTn id="80" dur="1000" fill="hold"/>
                                        <p:tgtEl>
                                          <p:spTgt spid="26"/>
                                        </p:tgtEl>
                                        <p:attrNameLst>
                                          <p:attrName>ppt_h</p:attrName>
                                        </p:attrNameLst>
                                      </p:cBhvr>
                                      <p:tavLst>
                                        <p:tav tm="0">
                                          <p:val>
                                            <p:fltVal val="0"/>
                                          </p:val>
                                        </p:tav>
                                        <p:tav tm="100000">
                                          <p:val>
                                            <p:strVal val="#ppt_h"/>
                                          </p:val>
                                        </p:tav>
                                      </p:tavLst>
                                    </p:anim>
                                    <p:anim calcmode="lin" valueType="num">
                                      <p:cBhvr>
                                        <p:cTn id="81" dur="1000" fill="hold"/>
                                        <p:tgtEl>
                                          <p:spTgt spid="26"/>
                                        </p:tgtEl>
                                        <p:attrNameLst>
                                          <p:attrName>style.rotation</p:attrName>
                                        </p:attrNameLst>
                                      </p:cBhvr>
                                      <p:tavLst>
                                        <p:tav tm="0">
                                          <p:val>
                                            <p:fltVal val="90"/>
                                          </p:val>
                                        </p:tav>
                                        <p:tav tm="100000">
                                          <p:val>
                                            <p:fltVal val="0"/>
                                          </p:val>
                                        </p:tav>
                                      </p:tavLst>
                                    </p:anim>
                                    <p:animEffect transition="in" filter="fade">
                                      <p:cBhvr>
                                        <p:cTn id="82" dur="1000"/>
                                        <p:tgtEl>
                                          <p:spTgt spid="26"/>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1000" fill="hold"/>
                                        <p:tgtEl>
                                          <p:spTgt spid="30"/>
                                        </p:tgtEl>
                                        <p:attrNameLst>
                                          <p:attrName>ppt_w</p:attrName>
                                        </p:attrNameLst>
                                      </p:cBhvr>
                                      <p:tavLst>
                                        <p:tav tm="0">
                                          <p:val>
                                            <p:fltVal val="0"/>
                                          </p:val>
                                        </p:tav>
                                        <p:tav tm="100000">
                                          <p:val>
                                            <p:strVal val="#ppt_w"/>
                                          </p:val>
                                        </p:tav>
                                      </p:tavLst>
                                    </p:anim>
                                    <p:anim calcmode="lin" valueType="num">
                                      <p:cBhvr>
                                        <p:cTn id="86" dur="1000" fill="hold"/>
                                        <p:tgtEl>
                                          <p:spTgt spid="30"/>
                                        </p:tgtEl>
                                        <p:attrNameLst>
                                          <p:attrName>ppt_h</p:attrName>
                                        </p:attrNameLst>
                                      </p:cBhvr>
                                      <p:tavLst>
                                        <p:tav tm="0">
                                          <p:val>
                                            <p:fltVal val="0"/>
                                          </p:val>
                                        </p:tav>
                                        <p:tav tm="100000">
                                          <p:val>
                                            <p:strVal val="#ppt_h"/>
                                          </p:val>
                                        </p:tav>
                                      </p:tavLst>
                                    </p:anim>
                                    <p:anim calcmode="lin" valueType="num">
                                      <p:cBhvr>
                                        <p:cTn id="87" dur="1000" fill="hold"/>
                                        <p:tgtEl>
                                          <p:spTgt spid="30"/>
                                        </p:tgtEl>
                                        <p:attrNameLst>
                                          <p:attrName>style.rotation</p:attrName>
                                        </p:attrNameLst>
                                      </p:cBhvr>
                                      <p:tavLst>
                                        <p:tav tm="0">
                                          <p:val>
                                            <p:fltVal val="90"/>
                                          </p:val>
                                        </p:tav>
                                        <p:tav tm="100000">
                                          <p:val>
                                            <p:fltVal val="0"/>
                                          </p:val>
                                        </p:tav>
                                      </p:tavLst>
                                    </p:anim>
                                    <p:animEffect transition="in" filter="fade">
                                      <p:cBhvr>
                                        <p:cTn id="88" dur="1000"/>
                                        <p:tgtEl>
                                          <p:spTgt spid="30"/>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1000" fill="hold"/>
                                        <p:tgtEl>
                                          <p:spTgt spid="31"/>
                                        </p:tgtEl>
                                        <p:attrNameLst>
                                          <p:attrName>ppt_w</p:attrName>
                                        </p:attrNameLst>
                                      </p:cBhvr>
                                      <p:tavLst>
                                        <p:tav tm="0">
                                          <p:val>
                                            <p:fltVal val="0"/>
                                          </p:val>
                                        </p:tav>
                                        <p:tav tm="100000">
                                          <p:val>
                                            <p:strVal val="#ppt_w"/>
                                          </p:val>
                                        </p:tav>
                                      </p:tavLst>
                                    </p:anim>
                                    <p:anim calcmode="lin" valueType="num">
                                      <p:cBhvr>
                                        <p:cTn id="92" dur="1000" fill="hold"/>
                                        <p:tgtEl>
                                          <p:spTgt spid="31"/>
                                        </p:tgtEl>
                                        <p:attrNameLst>
                                          <p:attrName>ppt_h</p:attrName>
                                        </p:attrNameLst>
                                      </p:cBhvr>
                                      <p:tavLst>
                                        <p:tav tm="0">
                                          <p:val>
                                            <p:fltVal val="0"/>
                                          </p:val>
                                        </p:tav>
                                        <p:tav tm="100000">
                                          <p:val>
                                            <p:strVal val="#ppt_h"/>
                                          </p:val>
                                        </p:tav>
                                      </p:tavLst>
                                    </p:anim>
                                    <p:anim calcmode="lin" valueType="num">
                                      <p:cBhvr>
                                        <p:cTn id="93" dur="1000" fill="hold"/>
                                        <p:tgtEl>
                                          <p:spTgt spid="31"/>
                                        </p:tgtEl>
                                        <p:attrNameLst>
                                          <p:attrName>style.rotation</p:attrName>
                                        </p:attrNameLst>
                                      </p:cBhvr>
                                      <p:tavLst>
                                        <p:tav tm="0">
                                          <p:val>
                                            <p:fltVal val="90"/>
                                          </p:val>
                                        </p:tav>
                                        <p:tav tm="100000">
                                          <p:val>
                                            <p:fltVal val="0"/>
                                          </p:val>
                                        </p:tav>
                                      </p:tavLst>
                                    </p:anim>
                                    <p:animEffect transition="in" filter="fade">
                                      <p:cBhvr>
                                        <p:cTn id="94" dur="1000"/>
                                        <p:tgtEl>
                                          <p:spTgt spid="31"/>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p:cTn id="97" dur="1000" fill="hold"/>
                                        <p:tgtEl>
                                          <p:spTgt spid="35"/>
                                        </p:tgtEl>
                                        <p:attrNameLst>
                                          <p:attrName>ppt_w</p:attrName>
                                        </p:attrNameLst>
                                      </p:cBhvr>
                                      <p:tavLst>
                                        <p:tav tm="0">
                                          <p:val>
                                            <p:fltVal val="0"/>
                                          </p:val>
                                        </p:tav>
                                        <p:tav tm="100000">
                                          <p:val>
                                            <p:strVal val="#ppt_w"/>
                                          </p:val>
                                        </p:tav>
                                      </p:tavLst>
                                    </p:anim>
                                    <p:anim calcmode="lin" valueType="num">
                                      <p:cBhvr>
                                        <p:cTn id="98" dur="1000" fill="hold"/>
                                        <p:tgtEl>
                                          <p:spTgt spid="35"/>
                                        </p:tgtEl>
                                        <p:attrNameLst>
                                          <p:attrName>ppt_h</p:attrName>
                                        </p:attrNameLst>
                                      </p:cBhvr>
                                      <p:tavLst>
                                        <p:tav tm="0">
                                          <p:val>
                                            <p:fltVal val="0"/>
                                          </p:val>
                                        </p:tav>
                                        <p:tav tm="100000">
                                          <p:val>
                                            <p:strVal val="#ppt_h"/>
                                          </p:val>
                                        </p:tav>
                                      </p:tavLst>
                                    </p:anim>
                                    <p:anim calcmode="lin" valueType="num">
                                      <p:cBhvr>
                                        <p:cTn id="99" dur="1000" fill="hold"/>
                                        <p:tgtEl>
                                          <p:spTgt spid="35"/>
                                        </p:tgtEl>
                                        <p:attrNameLst>
                                          <p:attrName>style.rotation</p:attrName>
                                        </p:attrNameLst>
                                      </p:cBhvr>
                                      <p:tavLst>
                                        <p:tav tm="0">
                                          <p:val>
                                            <p:fltVal val="90"/>
                                          </p:val>
                                        </p:tav>
                                        <p:tav tm="100000">
                                          <p:val>
                                            <p:fltVal val="0"/>
                                          </p:val>
                                        </p:tav>
                                      </p:tavLst>
                                    </p:anim>
                                    <p:animEffect transition="in" filter="fade">
                                      <p:cBhvr>
                                        <p:cTn id="100" dur="1000"/>
                                        <p:tgtEl>
                                          <p:spTgt spid="35"/>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p:cTn id="103" dur="1000" fill="hold"/>
                                        <p:tgtEl>
                                          <p:spTgt spid="37"/>
                                        </p:tgtEl>
                                        <p:attrNameLst>
                                          <p:attrName>ppt_w</p:attrName>
                                        </p:attrNameLst>
                                      </p:cBhvr>
                                      <p:tavLst>
                                        <p:tav tm="0">
                                          <p:val>
                                            <p:fltVal val="0"/>
                                          </p:val>
                                        </p:tav>
                                        <p:tav tm="100000">
                                          <p:val>
                                            <p:strVal val="#ppt_w"/>
                                          </p:val>
                                        </p:tav>
                                      </p:tavLst>
                                    </p:anim>
                                    <p:anim calcmode="lin" valueType="num">
                                      <p:cBhvr>
                                        <p:cTn id="104" dur="1000" fill="hold"/>
                                        <p:tgtEl>
                                          <p:spTgt spid="37"/>
                                        </p:tgtEl>
                                        <p:attrNameLst>
                                          <p:attrName>ppt_h</p:attrName>
                                        </p:attrNameLst>
                                      </p:cBhvr>
                                      <p:tavLst>
                                        <p:tav tm="0">
                                          <p:val>
                                            <p:fltVal val="0"/>
                                          </p:val>
                                        </p:tav>
                                        <p:tav tm="100000">
                                          <p:val>
                                            <p:strVal val="#ppt_h"/>
                                          </p:val>
                                        </p:tav>
                                      </p:tavLst>
                                    </p:anim>
                                    <p:anim calcmode="lin" valueType="num">
                                      <p:cBhvr>
                                        <p:cTn id="105" dur="1000" fill="hold"/>
                                        <p:tgtEl>
                                          <p:spTgt spid="37"/>
                                        </p:tgtEl>
                                        <p:attrNameLst>
                                          <p:attrName>style.rotation</p:attrName>
                                        </p:attrNameLst>
                                      </p:cBhvr>
                                      <p:tavLst>
                                        <p:tav tm="0">
                                          <p:val>
                                            <p:fltVal val="90"/>
                                          </p:val>
                                        </p:tav>
                                        <p:tav tm="100000">
                                          <p:val>
                                            <p:fltVal val="0"/>
                                          </p:val>
                                        </p:tav>
                                      </p:tavLst>
                                    </p:anim>
                                    <p:animEffect transition="in" filter="fade">
                                      <p:cBhvr>
                                        <p:cTn id="106" dur="1000"/>
                                        <p:tgtEl>
                                          <p:spTgt spid="37"/>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1000" fill="hold"/>
                                        <p:tgtEl>
                                          <p:spTgt spid="38"/>
                                        </p:tgtEl>
                                        <p:attrNameLst>
                                          <p:attrName>ppt_w</p:attrName>
                                        </p:attrNameLst>
                                      </p:cBhvr>
                                      <p:tavLst>
                                        <p:tav tm="0">
                                          <p:val>
                                            <p:fltVal val="0"/>
                                          </p:val>
                                        </p:tav>
                                        <p:tav tm="100000">
                                          <p:val>
                                            <p:strVal val="#ppt_w"/>
                                          </p:val>
                                        </p:tav>
                                      </p:tavLst>
                                    </p:anim>
                                    <p:anim calcmode="lin" valueType="num">
                                      <p:cBhvr>
                                        <p:cTn id="110" dur="1000" fill="hold"/>
                                        <p:tgtEl>
                                          <p:spTgt spid="38"/>
                                        </p:tgtEl>
                                        <p:attrNameLst>
                                          <p:attrName>ppt_h</p:attrName>
                                        </p:attrNameLst>
                                      </p:cBhvr>
                                      <p:tavLst>
                                        <p:tav tm="0">
                                          <p:val>
                                            <p:fltVal val="0"/>
                                          </p:val>
                                        </p:tav>
                                        <p:tav tm="100000">
                                          <p:val>
                                            <p:strVal val="#ppt_h"/>
                                          </p:val>
                                        </p:tav>
                                      </p:tavLst>
                                    </p:anim>
                                    <p:anim calcmode="lin" valueType="num">
                                      <p:cBhvr>
                                        <p:cTn id="111" dur="1000" fill="hold"/>
                                        <p:tgtEl>
                                          <p:spTgt spid="38"/>
                                        </p:tgtEl>
                                        <p:attrNameLst>
                                          <p:attrName>style.rotation</p:attrName>
                                        </p:attrNameLst>
                                      </p:cBhvr>
                                      <p:tavLst>
                                        <p:tav tm="0">
                                          <p:val>
                                            <p:fltVal val="90"/>
                                          </p:val>
                                        </p:tav>
                                        <p:tav tm="100000">
                                          <p:val>
                                            <p:fltVal val="0"/>
                                          </p:val>
                                        </p:tav>
                                      </p:tavLst>
                                    </p:anim>
                                    <p:animEffect transition="in" filter="fade">
                                      <p:cBhvr>
                                        <p:cTn id="112" dur="1000"/>
                                        <p:tgtEl>
                                          <p:spTgt spid="38"/>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1000" fill="hold"/>
                                        <p:tgtEl>
                                          <p:spTgt spid="39"/>
                                        </p:tgtEl>
                                        <p:attrNameLst>
                                          <p:attrName>ppt_w</p:attrName>
                                        </p:attrNameLst>
                                      </p:cBhvr>
                                      <p:tavLst>
                                        <p:tav tm="0">
                                          <p:val>
                                            <p:fltVal val="0"/>
                                          </p:val>
                                        </p:tav>
                                        <p:tav tm="100000">
                                          <p:val>
                                            <p:strVal val="#ppt_w"/>
                                          </p:val>
                                        </p:tav>
                                      </p:tavLst>
                                    </p:anim>
                                    <p:anim calcmode="lin" valueType="num">
                                      <p:cBhvr>
                                        <p:cTn id="116" dur="1000" fill="hold"/>
                                        <p:tgtEl>
                                          <p:spTgt spid="39"/>
                                        </p:tgtEl>
                                        <p:attrNameLst>
                                          <p:attrName>ppt_h</p:attrName>
                                        </p:attrNameLst>
                                      </p:cBhvr>
                                      <p:tavLst>
                                        <p:tav tm="0">
                                          <p:val>
                                            <p:fltVal val="0"/>
                                          </p:val>
                                        </p:tav>
                                        <p:tav tm="100000">
                                          <p:val>
                                            <p:strVal val="#ppt_h"/>
                                          </p:val>
                                        </p:tav>
                                      </p:tavLst>
                                    </p:anim>
                                    <p:anim calcmode="lin" valueType="num">
                                      <p:cBhvr>
                                        <p:cTn id="117" dur="1000" fill="hold"/>
                                        <p:tgtEl>
                                          <p:spTgt spid="39"/>
                                        </p:tgtEl>
                                        <p:attrNameLst>
                                          <p:attrName>style.rotation</p:attrName>
                                        </p:attrNameLst>
                                      </p:cBhvr>
                                      <p:tavLst>
                                        <p:tav tm="0">
                                          <p:val>
                                            <p:fltVal val="90"/>
                                          </p:val>
                                        </p:tav>
                                        <p:tav tm="100000">
                                          <p:val>
                                            <p:fltVal val="0"/>
                                          </p:val>
                                        </p:tav>
                                      </p:tavLst>
                                    </p:anim>
                                    <p:animEffect transition="in" filter="fade">
                                      <p:cBhvr>
                                        <p:cTn id="118" dur="1000"/>
                                        <p:tgtEl>
                                          <p:spTgt spid="39"/>
                                        </p:tgtEl>
                                      </p:cBhvr>
                                    </p:animEffect>
                                  </p:childTnLst>
                                </p:cTn>
                              </p:par>
                              <p:par>
                                <p:cTn id="119" presetID="31" presetClass="entr" presetSubtype="0" fill="hold" nodeType="with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p:cTn id="121" dur="1000" fill="hold"/>
                                        <p:tgtEl>
                                          <p:spTgt spid="45"/>
                                        </p:tgtEl>
                                        <p:attrNameLst>
                                          <p:attrName>ppt_w</p:attrName>
                                        </p:attrNameLst>
                                      </p:cBhvr>
                                      <p:tavLst>
                                        <p:tav tm="0">
                                          <p:val>
                                            <p:fltVal val="0"/>
                                          </p:val>
                                        </p:tav>
                                        <p:tav tm="100000">
                                          <p:val>
                                            <p:strVal val="#ppt_w"/>
                                          </p:val>
                                        </p:tav>
                                      </p:tavLst>
                                    </p:anim>
                                    <p:anim calcmode="lin" valueType="num">
                                      <p:cBhvr>
                                        <p:cTn id="122" dur="1000" fill="hold"/>
                                        <p:tgtEl>
                                          <p:spTgt spid="45"/>
                                        </p:tgtEl>
                                        <p:attrNameLst>
                                          <p:attrName>ppt_h</p:attrName>
                                        </p:attrNameLst>
                                      </p:cBhvr>
                                      <p:tavLst>
                                        <p:tav tm="0">
                                          <p:val>
                                            <p:fltVal val="0"/>
                                          </p:val>
                                        </p:tav>
                                        <p:tav tm="100000">
                                          <p:val>
                                            <p:strVal val="#ppt_h"/>
                                          </p:val>
                                        </p:tav>
                                      </p:tavLst>
                                    </p:anim>
                                    <p:anim calcmode="lin" valueType="num">
                                      <p:cBhvr>
                                        <p:cTn id="123" dur="1000" fill="hold"/>
                                        <p:tgtEl>
                                          <p:spTgt spid="45"/>
                                        </p:tgtEl>
                                        <p:attrNameLst>
                                          <p:attrName>style.rotation</p:attrName>
                                        </p:attrNameLst>
                                      </p:cBhvr>
                                      <p:tavLst>
                                        <p:tav tm="0">
                                          <p:val>
                                            <p:fltVal val="90"/>
                                          </p:val>
                                        </p:tav>
                                        <p:tav tm="100000">
                                          <p:val>
                                            <p:fltVal val="0"/>
                                          </p:val>
                                        </p:tav>
                                      </p:tavLst>
                                    </p:anim>
                                    <p:animEffect transition="in" filter="fade">
                                      <p:cBhvr>
                                        <p:cTn id="124" dur="1000"/>
                                        <p:tgtEl>
                                          <p:spTgt spid="45"/>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p:cTn id="127" dur="1000" fill="hold"/>
                                        <p:tgtEl>
                                          <p:spTgt spid="48"/>
                                        </p:tgtEl>
                                        <p:attrNameLst>
                                          <p:attrName>ppt_w</p:attrName>
                                        </p:attrNameLst>
                                      </p:cBhvr>
                                      <p:tavLst>
                                        <p:tav tm="0">
                                          <p:val>
                                            <p:fltVal val="0"/>
                                          </p:val>
                                        </p:tav>
                                        <p:tav tm="100000">
                                          <p:val>
                                            <p:strVal val="#ppt_w"/>
                                          </p:val>
                                        </p:tav>
                                      </p:tavLst>
                                    </p:anim>
                                    <p:anim calcmode="lin" valueType="num">
                                      <p:cBhvr>
                                        <p:cTn id="128" dur="1000" fill="hold"/>
                                        <p:tgtEl>
                                          <p:spTgt spid="48"/>
                                        </p:tgtEl>
                                        <p:attrNameLst>
                                          <p:attrName>ppt_h</p:attrName>
                                        </p:attrNameLst>
                                      </p:cBhvr>
                                      <p:tavLst>
                                        <p:tav tm="0">
                                          <p:val>
                                            <p:fltVal val="0"/>
                                          </p:val>
                                        </p:tav>
                                        <p:tav tm="100000">
                                          <p:val>
                                            <p:strVal val="#ppt_h"/>
                                          </p:val>
                                        </p:tav>
                                      </p:tavLst>
                                    </p:anim>
                                    <p:anim calcmode="lin" valueType="num">
                                      <p:cBhvr>
                                        <p:cTn id="129" dur="1000" fill="hold"/>
                                        <p:tgtEl>
                                          <p:spTgt spid="48"/>
                                        </p:tgtEl>
                                        <p:attrNameLst>
                                          <p:attrName>style.rotation</p:attrName>
                                        </p:attrNameLst>
                                      </p:cBhvr>
                                      <p:tavLst>
                                        <p:tav tm="0">
                                          <p:val>
                                            <p:fltVal val="90"/>
                                          </p:val>
                                        </p:tav>
                                        <p:tav tm="100000">
                                          <p:val>
                                            <p:fltVal val="0"/>
                                          </p:val>
                                        </p:tav>
                                      </p:tavLst>
                                    </p:anim>
                                    <p:animEffect transition="in" filter="fade">
                                      <p:cBhvr>
                                        <p:cTn id="130" dur="1000"/>
                                        <p:tgtEl>
                                          <p:spTgt spid="48"/>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p:cTn id="133" dur="1000" fill="hold"/>
                                        <p:tgtEl>
                                          <p:spTgt spid="49"/>
                                        </p:tgtEl>
                                        <p:attrNameLst>
                                          <p:attrName>ppt_w</p:attrName>
                                        </p:attrNameLst>
                                      </p:cBhvr>
                                      <p:tavLst>
                                        <p:tav tm="0">
                                          <p:val>
                                            <p:fltVal val="0"/>
                                          </p:val>
                                        </p:tav>
                                        <p:tav tm="100000">
                                          <p:val>
                                            <p:strVal val="#ppt_w"/>
                                          </p:val>
                                        </p:tav>
                                      </p:tavLst>
                                    </p:anim>
                                    <p:anim calcmode="lin" valueType="num">
                                      <p:cBhvr>
                                        <p:cTn id="134" dur="1000" fill="hold"/>
                                        <p:tgtEl>
                                          <p:spTgt spid="49"/>
                                        </p:tgtEl>
                                        <p:attrNameLst>
                                          <p:attrName>ppt_h</p:attrName>
                                        </p:attrNameLst>
                                      </p:cBhvr>
                                      <p:tavLst>
                                        <p:tav tm="0">
                                          <p:val>
                                            <p:fltVal val="0"/>
                                          </p:val>
                                        </p:tav>
                                        <p:tav tm="100000">
                                          <p:val>
                                            <p:strVal val="#ppt_h"/>
                                          </p:val>
                                        </p:tav>
                                      </p:tavLst>
                                    </p:anim>
                                    <p:anim calcmode="lin" valueType="num">
                                      <p:cBhvr>
                                        <p:cTn id="135" dur="1000" fill="hold"/>
                                        <p:tgtEl>
                                          <p:spTgt spid="49"/>
                                        </p:tgtEl>
                                        <p:attrNameLst>
                                          <p:attrName>style.rotation</p:attrName>
                                        </p:attrNameLst>
                                      </p:cBhvr>
                                      <p:tavLst>
                                        <p:tav tm="0">
                                          <p:val>
                                            <p:fltVal val="90"/>
                                          </p:val>
                                        </p:tav>
                                        <p:tav tm="100000">
                                          <p:val>
                                            <p:fltVal val="0"/>
                                          </p:val>
                                        </p:tav>
                                      </p:tavLst>
                                    </p:anim>
                                    <p:animEffect transition="in" filter="fade">
                                      <p:cBhvr>
                                        <p:cTn id="136" dur="1000"/>
                                        <p:tgtEl>
                                          <p:spTgt spid="49"/>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anim calcmode="lin" valueType="num">
                                      <p:cBhvr>
                                        <p:cTn id="139" dur="1000" fill="hold"/>
                                        <p:tgtEl>
                                          <p:spTgt spid="50"/>
                                        </p:tgtEl>
                                        <p:attrNameLst>
                                          <p:attrName>ppt_w</p:attrName>
                                        </p:attrNameLst>
                                      </p:cBhvr>
                                      <p:tavLst>
                                        <p:tav tm="0">
                                          <p:val>
                                            <p:fltVal val="0"/>
                                          </p:val>
                                        </p:tav>
                                        <p:tav tm="100000">
                                          <p:val>
                                            <p:strVal val="#ppt_w"/>
                                          </p:val>
                                        </p:tav>
                                      </p:tavLst>
                                    </p:anim>
                                    <p:anim calcmode="lin" valueType="num">
                                      <p:cBhvr>
                                        <p:cTn id="140" dur="1000" fill="hold"/>
                                        <p:tgtEl>
                                          <p:spTgt spid="50"/>
                                        </p:tgtEl>
                                        <p:attrNameLst>
                                          <p:attrName>ppt_h</p:attrName>
                                        </p:attrNameLst>
                                      </p:cBhvr>
                                      <p:tavLst>
                                        <p:tav tm="0">
                                          <p:val>
                                            <p:fltVal val="0"/>
                                          </p:val>
                                        </p:tav>
                                        <p:tav tm="100000">
                                          <p:val>
                                            <p:strVal val="#ppt_h"/>
                                          </p:val>
                                        </p:tav>
                                      </p:tavLst>
                                    </p:anim>
                                    <p:anim calcmode="lin" valueType="num">
                                      <p:cBhvr>
                                        <p:cTn id="141" dur="1000" fill="hold"/>
                                        <p:tgtEl>
                                          <p:spTgt spid="50"/>
                                        </p:tgtEl>
                                        <p:attrNameLst>
                                          <p:attrName>style.rotation</p:attrName>
                                        </p:attrNameLst>
                                      </p:cBhvr>
                                      <p:tavLst>
                                        <p:tav tm="0">
                                          <p:val>
                                            <p:fltVal val="90"/>
                                          </p:val>
                                        </p:tav>
                                        <p:tav tm="100000">
                                          <p:val>
                                            <p:fltVal val="0"/>
                                          </p:val>
                                        </p:tav>
                                      </p:tavLst>
                                    </p:anim>
                                    <p:animEffect transition="in" filter="fade">
                                      <p:cBhvr>
                                        <p:cTn id="14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6" grpId="0" bldLvl="0" animBg="1"/>
      <p:bldP spid="30" grpId="0" bldLvl="0" animBg="1"/>
      <p:bldP spid="31" grpId="0" bldLvl="0" animBg="1"/>
      <p:bldP spid="35" grpId="0" bldLvl="0"/>
      <p:bldP spid="37" grpId="0" bldLvl="0"/>
      <p:bldP spid="38" grpId="0" bldLvl="0"/>
      <p:bldP spid="39" grpId="0" bldLvl="0" animBg="1"/>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862454" y="723302"/>
            <a:ext cx="6687671" cy="1569660"/>
          </a:xfrm>
          <a:prstGeom prst="rect">
            <a:avLst/>
          </a:prstGeom>
          <a:noFill/>
        </p:spPr>
        <p:txBody>
          <a:bodyPr wrap="square" rtlCol="0">
            <a:spAutoFit/>
          </a:bodyPr>
          <a:lstStyle/>
          <a:p>
            <a:pPr algn="ctr"/>
            <a:r>
              <a:rPr lang="en-IN" altLang="zh-CN"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Problem statement</a:t>
            </a:r>
          </a:p>
          <a:p>
            <a:pPr algn="ctr"/>
            <a:endParaRPr lang="zh-CN" altLang="en-US"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sp>
        <p:nvSpPr>
          <p:cNvPr id="8" name="文本框 141">
            <a:extLst>
              <a:ext uri="{FF2B5EF4-FFF2-40B4-BE49-F238E27FC236}">
                <a16:creationId xmlns:a16="http://schemas.microsoft.com/office/drawing/2014/main" id="{F34837F9-8866-B8E1-B81F-E17E140C106F}"/>
              </a:ext>
            </a:extLst>
          </p:cNvPr>
          <p:cNvSpPr txBox="1"/>
          <p:nvPr/>
        </p:nvSpPr>
        <p:spPr>
          <a:xfrm>
            <a:off x="1709517" y="2326642"/>
            <a:ext cx="9171207"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
            </a:pPr>
            <a:r>
              <a:rPr lang="en-US" sz="2000" b="1" dirty="0">
                <a:solidFill>
                  <a:schemeClr val="bg1"/>
                </a:solidFill>
              </a:rPr>
              <a:t>Enhancing public safety and security in public spaces.</a:t>
            </a:r>
          </a:p>
          <a:p>
            <a:pPr marL="285750" indent="-285750" algn="just">
              <a:buFont typeface="Wingdings" panose="05000000000000000000" pitchFamily="2" charset="2"/>
              <a:buChar char="§"/>
            </a:pPr>
            <a:r>
              <a:rPr lang="en-US" sz="2000" b="1" dirty="0">
                <a:solidFill>
                  <a:schemeClr val="bg1"/>
                </a:solidFill>
              </a:rPr>
              <a:t>Improving crowd management and response during events or gatherings.</a:t>
            </a:r>
          </a:p>
          <a:p>
            <a:pPr marL="285750" indent="-285750" algn="just">
              <a:buFont typeface="Wingdings" panose="05000000000000000000" pitchFamily="2" charset="2"/>
              <a:buChar char="§"/>
            </a:pPr>
            <a:r>
              <a:rPr lang="en-US" sz="2000" b="1" dirty="0">
                <a:solidFill>
                  <a:schemeClr val="bg1"/>
                </a:solidFill>
              </a:rPr>
              <a:t>Automating surveillance systems for efficient violence detection.</a:t>
            </a:r>
          </a:p>
          <a:p>
            <a:pPr marL="285750" indent="-285750" algn="just">
              <a:buFont typeface="Wingdings" panose="05000000000000000000" pitchFamily="2" charset="2"/>
              <a:buChar char="§"/>
            </a:pPr>
            <a:r>
              <a:rPr lang="en-US" sz="2000" b="1" dirty="0">
                <a:solidFill>
                  <a:schemeClr val="bg1"/>
                </a:solidFill>
              </a:rPr>
              <a:t>Ensuring school safety by detecting and preventing violence.</a:t>
            </a:r>
          </a:p>
          <a:p>
            <a:pPr marL="285750" indent="-285750" algn="just">
              <a:buFont typeface="Wingdings" panose="05000000000000000000" pitchFamily="2" charset="2"/>
              <a:buChar char="§"/>
            </a:pPr>
            <a:r>
              <a:rPr lang="en-US" sz="2000" b="1" dirty="0">
                <a:solidFill>
                  <a:schemeClr val="bg1"/>
                </a:solidFill>
              </a:rPr>
              <a:t>Assisting law enforcement in identifying and responding to violent actions.</a:t>
            </a:r>
          </a:p>
          <a:p>
            <a:pPr marL="285750" indent="-285750" algn="just">
              <a:buFont typeface="Wingdings" panose="05000000000000000000" pitchFamily="2" charset="2"/>
              <a:buChar char="§"/>
            </a:pPr>
            <a:r>
              <a:rPr lang="en-US" sz="2000" b="1" dirty="0">
                <a:solidFill>
                  <a:schemeClr val="bg1"/>
                </a:solidFill>
              </a:rPr>
              <a:t>Facilitating real-time video content moderation to maintain online safety.</a:t>
            </a:r>
          </a:p>
        </p:txBody>
      </p:sp>
    </p:spTree>
    <p:extLst>
      <p:ext uri="{BB962C8B-B14F-4D97-AF65-F5344CB8AC3E}">
        <p14:creationId xmlns:p14="http://schemas.microsoft.com/office/powerpoint/2010/main" val="2221239487"/>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646331"/>
          </a:xfrm>
          <a:prstGeom prst="rect">
            <a:avLst/>
          </a:prstGeom>
          <a:noFill/>
        </p:spPr>
        <p:txBody>
          <a:bodyPr wrap="square" rtlCol="0">
            <a:spAutoFit/>
          </a:bodyPr>
          <a:lstStyle/>
          <a:p>
            <a:pPr algn="dist"/>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Proposed System</a:t>
            </a:r>
            <a:endPar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45" name="组合 44"/>
          <p:cNvGrpSpPr/>
          <p:nvPr/>
        </p:nvGrpSpPr>
        <p:grpSpPr>
          <a:xfrm>
            <a:off x="9481613" y="3429000"/>
            <a:ext cx="662534" cy="552945"/>
            <a:chOff x="8147050" y="5156201"/>
            <a:chExt cx="211137" cy="176213"/>
          </a:xfrm>
          <a:gradFill>
            <a:gsLst>
              <a:gs pos="0">
                <a:srgbClr val="6005A6"/>
              </a:gs>
              <a:gs pos="33000">
                <a:srgbClr val="4785C9"/>
              </a:gs>
              <a:gs pos="38000">
                <a:srgbClr val="7892F4"/>
              </a:gs>
              <a:gs pos="68000">
                <a:srgbClr val="B666FB"/>
              </a:gs>
              <a:gs pos="23000">
                <a:srgbClr val="4D61CA"/>
              </a:gs>
              <a:gs pos="100000">
                <a:srgbClr val="6005A6"/>
              </a:gs>
            </a:gsLst>
            <a:lin ang="5400000" scaled="0"/>
          </a:gradFill>
        </p:grpSpPr>
        <p:sp>
          <p:nvSpPr>
            <p:cNvPr id="46" name="Freeform 250@|5FFC:0|FBC:0|LFC:0|LBC:16777215"/>
            <p:cNvSpPr/>
            <p:nvPr/>
          </p:nvSpPr>
          <p:spPr bwMode="auto">
            <a:xfrm>
              <a:off x="8220075" y="5156201"/>
              <a:ext cx="138112" cy="149225"/>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251@|5FFC:0|FBC:0|LFC:0|LBC:16777215"/>
            <p:cNvSpPr/>
            <p:nvPr/>
          </p:nvSpPr>
          <p:spPr bwMode="auto">
            <a:xfrm>
              <a:off x="8147050" y="5191126"/>
              <a:ext cx="160337" cy="141288"/>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9" name="TextBox 18">
            <a:extLst>
              <a:ext uri="{FF2B5EF4-FFF2-40B4-BE49-F238E27FC236}">
                <a16:creationId xmlns:a16="http://schemas.microsoft.com/office/drawing/2014/main" id="{71253050-8755-2C37-2415-D8FEAF827EE4}"/>
              </a:ext>
            </a:extLst>
          </p:cNvPr>
          <p:cNvSpPr txBox="1"/>
          <p:nvPr/>
        </p:nvSpPr>
        <p:spPr>
          <a:xfrm>
            <a:off x="2321747" y="2139635"/>
            <a:ext cx="6203576" cy="3046988"/>
          </a:xfrm>
          <a:prstGeom prst="rect">
            <a:avLst/>
          </a:prstGeom>
          <a:noFill/>
        </p:spPr>
        <p:txBody>
          <a:bodyPr wrap="square">
            <a:spAutoFit/>
          </a:bodyPr>
          <a:lstStyle/>
          <a:p>
            <a:pPr algn="just"/>
            <a:r>
              <a:rPr lang="en-US" sz="2400" b="1" dirty="0">
                <a:solidFill>
                  <a:schemeClr val="bg1"/>
                </a:solidFill>
              </a:rPr>
              <a:t>Our System application is on the Violence Detection and  smart alert system using modern technologies like Yolo v8, </a:t>
            </a:r>
            <a:r>
              <a:rPr lang="en-US" sz="2400" b="1" dirty="0" err="1">
                <a:solidFill>
                  <a:schemeClr val="bg1"/>
                </a:solidFill>
              </a:rPr>
              <a:t>Movenet</a:t>
            </a:r>
            <a:r>
              <a:rPr lang="en-US" sz="2400" b="1" dirty="0">
                <a:solidFill>
                  <a:schemeClr val="bg1"/>
                </a:solidFill>
              </a:rPr>
              <a:t> and some machine learning classifier such as SVM.	We implemented a alert system using Telegram-Bot, it receives an alert message with location and recordings of the incidents taken place. </a:t>
            </a:r>
          </a:p>
        </p:txBody>
      </p:sp>
    </p:spTree>
    <p:extLst>
      <p:ext uri="{BB962C8B-B14F-4D97-AF65-F5344CB8AC3E}">
        <p14:creationId xmlns:p14="http://schemas.microsoft.com/office/powerpoint/2010/main" val="160534968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style.rotation</p:attrName>
                                        </p:attrNameLst>
                                      </p:cBhvr>
                                      <p:tavLst>
                                        <p:tav tm="0">
                                          <p:val>
                                            <p:fltVal val="90"/>
                                          </p:val>
                                        </p:tav>
                                        <p:tav tm="100000">
                                          <p:val>
                                            <p:fltVal val="0"/>
                                          </p:val>
                                        </p:tav>
                                      </p:tavLst>
                                    </p:anim>
                                    <p:animEffect transition="in" filter="fade">
                                      <p:cBhvr>
                                        <p:cTn id="1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7" name="Овал 61"/>
          <p:cNvSpPr/>
          <p:nvPr/>
        </p:nvSpPr>
        <p:spPr>
          <a:xfrm>
            <a:off x="6737268" y="1557628"/>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1</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0" name="Овал 64"/>
          <p:cNvSpPr/>
          <p:nvPr/>
        </p:nvSpPr>
        <p:spPr>
          <a:xfrm>
            <a:off x="6737268" y="2967346"/>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2</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1" name="Овал 57"/>
          <p:cNvSpPr/>
          <p:nvPr/>
        </p:nvSpPr>
        <p:spPr>
          <a:xfrm>
            <a:off x="6737268" y="4377063"/>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cs typeface="Roboto Medium" panose="02000000000000000000" charset="0"/>
              </a:rPr>
              <a:t>3</a:t>
            </a:r>
          </a:p>
        </p:txBody>
      </p:sp>
      <p:grpSp>
        <p:nvGrpSpPr>
          <p:cNvPr id="12" name="Группа 24"/>
          <p:cNvGrpSpPr/>
          <p:nvPr/>
        </p:nvGrpSpPr>
        <p:grpSpPr>
          <a:xfrm>
            <a:off x="1570088" y="1629410"/>
            <a:ext cx="4172005" cy="3854431"/>
            <a:chOff x="6792194" y="3378766"/>
            <a:chExt cx="2338350" cy="2160355"/>
          </a:xfrm>
        </p:grpSpPr>
        <p:sp>
          <p:nvSpPr>
            <p:cNvPr id="13" name="Freeform 122"/>
            <p:cNvSpPr/>
            <p:nvPr/>
          </p:nvSpPr>
          <p:spPr bwMode="auto">
            <a:xfrm>
              <a:off x="7078380" y="3378766"/>
              <a:ext cx="1465830" cy="1204076"/>
            </a:xfrm>
            <a:custGeom>
              <a:avLst/>
              <a:gdLst>
                <a:gd name="T0" fmla="*/ 1380 w 1431"/>
                <a:gd name="T1" fmla="*/ 582 h 1172"/>
                <a:gd name="T2" fmla="*/ 1182 w 1431"/>
                <a:gd name="T3" fmla="*/ 167 h 1172"/>
                <a:gd name="T4" fmla="*/ 896 w 1431"/>
                <a:gd name="T5" fmla="*/ 6 h 1172"/>
                <a:gd name="T6" fmla="*/ 722 w 1431"/>
                <a:gd name="T7" fmla="*/ 37 h 1172"/>
                <a:gd name="T8" fmla="*/ 592 w 1431"/>
                <a:gd name="T9" fmla="*/ 129 h 1172"/>
                <a:gd name="T10" fmla="*/ 500 w 1431"/>
                <a:gd name="T11" fmla="*/ 239 h 1172"/>
                <a:gd name="T12" fmla="*/ 356 w 1431"/>
                <a:gd name="T13" fmla="*/ 482 h 1172"/>
                <a:gd name="T14" fmla="*/ 264 w 1431"/>
                <a:gd name="T15" fmla="*/ 643 h 1172"/>
                <a:gd name="T16" fmla="*/ 99 w 1431"/>
                <a:gd name="T17" fmla="*/ 931 h 1172"/>
                <a:gd name="T18" fmla="*/ 0 w 1431"/>
                <a:gd name="T19" fmla="*/ 1102 h 1172"/>
                <a:gd name="T20" fmla="*/ 1 w 1431"/>
                <a:gd name="T21" fmla="*/ 1103 h 1172"/>
                <a:gd name="T22" fmla="*/ 7 w 1431"/>
                <a:gd name="T23" fmla="*/ 1099 h 1172"/>
                <a:gd name="T24" fmla="*/ 420 w 1431"/>
                <a:gd name="T25" fmla="*/ 812 h 1172"/>
                <a:gd name="T26" fmla="*/ 834 w 1431"/>
                <a:gd name="T27" fmla="*/ 705 h 1172"/>
                <a:gd name="T28" fmla="*/ 1293 w 1431"/>
                <a:gd name="T29" fmla="*/ 919 h 1172"/>
                <a:gd name="T30" fmla="*/ 1368 w 1431"/>
                <a:gd name="T31" fmla="*/ 1060 h 1172"/>
                <a:gd name="T32" fmla="*/ 1392 w 1431"/>
                <a:gd name="T33" fmla="*/ 1172 h 1172"/>
                <a:gd name="T34" fmla="*/ 1395 w 1431"/>
                <a:gd name="T35" fmla="*/ 1171 h 1172"/>
                <a:gd name="T36" fmla="*/ 1397 w 1431"/>
                <a:gd name="T37" fmla="*/ 1164 h 1172"/>
                <a:gd name="T38" fmla="*/ 1380 w 1431"/>
                <a:gd name="T39" fmla="*/ 58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1" h="1172">
                  <a:moveTo>
                    <a:pt x="1380" y="582"/>
                  </a:moveTo>
                  <a:cubicBezTo>
                    <a:pt x="1343" y="430"/>
                    <a:pt x="1281" y="289"/>
                    <a:pt x="1182" y="167"/>
                  </a:cubicBezTo>
                  <a:cubicBezTo>
                    <a:pt x="1109" y="75"/>
                    <a:pt x="1016" y="17"/>
                    <a:pt x="896" y="6"/>
                  </a:cubicBezTo>
                  <a:cubicBezTo>
                    <a:pt x="835" y="0"/>
                    <a:pt x="777" y="13"/>
                    <a:pt x="722" y="37"/>
                  </a:cubicBezTo>
                  <a:cubicBezTo>
                    <a:pt x="673" y="59"/>
                    <a:pt x="632" y="93"/>
                    <a:pt x="592" y="129"/>
                  </a:cubicBezTo>
                  <a:cubicBezTo>
                    <a:pt x="557" y="162"/>
                    <a:pt x="527" y="199"/>
                    <a:pt x="500" y="239"/>
                  </a:cubicBezTo>
                  <a:cubicBezTo>
                    <a:pt x="448" y="317"/>
                    <a:pt x="405" y="401"/>
                    <a:pt x="356" y="482"/>
                  </a:cubicBezTo>
                  <a:cubicBezTo>
                    <a:pt x="325" y="535"/>
                    <a:pt x="295" y="589"/>
                    <a:pt x="264" y="643"/>
                  </a:cubicBezTo>
                  <a:cubicBezTo>
                    <a:pt x="209" y="739"/>
                    <a:pt x="154" y="835"/>
                    <a:pt x="99" y="931"/>
                  </a:cubicBezTo>
                  <a:cubicBezTo>
                    <a:pt x="66" y="988"/>
                    <a:pt x="33" y="1045"/>
                    <a:pt x="0" y="1102"/>
                  </a:cubicBezTo>
                  <a:cubicBezTo>
                    <a:pt x="1" y="1102"/>
                    <a:pt x="1" y="1103"/>
                    <a:pt x="1" y="1103"/>
                  </a:cubicBezTo>
                  <a:cubicBezTo>
                    <a:pt x="3" y="1102"/>
                    <a:pt x="5" y="1101"/>
                    <a:pt x="7" y="1099"/>
                  </a:cubicBezTo>
                  <a:cubicBezTo>
                    <a:pt x="128" y="979"/>
                    <a:pt x="266" y="884"/>
                    <a:pt x="420" y="812"/>
                  </a:cubicBezTo>
                  <a:cubicBezTo>
                    <a:pt x="551" y="751"/>
                    <a:pt x="688" y="710"/>
                    <a:pt x="834" y="705"/>
                  </a:cubicBezTo>
                  <a:cubicBezTo>
                    <a:pt x="1023" y="699"/>
                    <a:pt x="1178" y="766"/>
                    <a:pt x="1293" y="919"/>
                  </a:cubicBezTo>
                  <a:cubicBezTo>
                    <a:pt x="1326" y="962"/>
                    <a:pt x="1350" y="1009"/>
                    <a:pt x="1368" y="1060"/>
                  </a:cubicBezTo>
                  <a:cubicBezTo>
                    <a:pt x="1381" y="1096"/>
                    <a:pt x="1389" y="1133"/>
                    <a:pt x="1392" y="1172"/>
                  </a:cubicBezTo>
                  <a:cubicBezTo>
                    <a:pt x="1394" y="1171"/>
                    <a:pt x="1395" y="1171"/>
                    <a:pt x="1395" y="1171"/>
                  </a:cubicBezTo>
                  <a:cubicBezTo>
                    <a:pt x="1396" y="1168"/>
                    <a:pt x="1396" y="1166"/>
                    <a:pt x="1397" y="1164"/>
                  </a:cubicBezTo>
                  <a:cubicBezTo>
                    <a:pt x="1431" y="969"/>
                    <a:pt x="1426" y="775"/>
                    <a:pt x="1380" y="582"/>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4" name="Freeform 123"/>
            <p:cNvSpPr/>
            <p:nvPr/>
          </p:nvSpPr>
          <p:spPr bwMode="auto">
            <a:xfrm>
              <a:off x="6792194" y="4230343"/>
              <a:ext cx="1483281" cy="1277366"/>
            </a:xfrm>
            <a:custGeom>
              <a:avLst/>
              <a:gdLst>
                <a:gd name="T0" fmla="*/ 308 w 1449"/>
                <a:gd name="T1" fmla="*/ 307 h 1247"/>
                <a:gd name="T2" fmla="*/ 47 w 1449"/>
                <a:gd name="T3" fmla="*/ 686 h 1247"/>
                <a:gd name="T4" fmla="*/ 51 w 1449"/>
                <a:gd name="T5" fmla="*/ 1015 h 1247"/>
                <a:gd name="T6" fmla="*/ 165 w 1449"/>
                <a:gd name="T7" fmla="*/ 1150 h 1247"/>
                <a:gd name="T8" fmla="*/ 310 w 1449"/>
                <a:gd name="T9" fmla="*/ 1216 h 1247"/>
                <a:gd name="T10" fmla="*/ 450 w 1449"/>
                <a:gd name="T11" fmla="*/ 1241 h 1247"/>
                <a:gd name="T12" fmla="*/ 733 w 1449"/>
                <a:gd name="T13" fmla="*/ 1244 h 1247"/>
                <a:gd name="T14" fmla="*/ 919 w 1449"/>
                <a:gd name="T15" fmla="*/ 1243 h 1247"/>
                <a:gd name="T16" fmla="*/ 1251 w 1449"/>
                <a:gd name="T17" fmla="*/ 1243 h 1247"/>
                <a:gd name="T18" fmla="*/ 1448 w 1449"/>
                <a:gd name="T19" fmla="*/ 1242 h 1247"/>
                <a:gd name="T20" fmla="*/ 1449 w 1449"/>
                <a:gd name="T21" fmla="*/ 1241 h 1247"/>
                <a:gd name="T22" fmla="*/ 1442 w 1449"/>
                <a:gd name="T23" fmla="*/ 1238 h 1247"/>
                <a:gd name="T24" fmla="*/ 987 w 1449"/>
                <a:gd name="T25" fmla="*/ 1023 h 1247"/>
                <a:gd name="T26" fmla="*/ 687 w 1449"/>
                <a:gd name="T27" fmla="*/ 719 h 1247"/>
                <a:gd name="T28" fmla="*/ 644 w 1449"/>
                <a:gd name="T29" fmla="*/ 214 h 1247"/>
                <a:gd name="T30" fmla="*/ 728 w 1449"/>
                <a:gd name="T31" fmla="*/ 79 h 1247"/>
                <a:gd name="T32" fmla="*/ 813 w 1449"/>
                <a:gd name="T33" fmla="*/ 2 h 1247"/>
                <a:gd name="T34" fmla="*/ 810 w 1449"/>
                <a:gd name="T35" fmla="*/ 0 h 1247"/>
                <a:gd name="T36" fmla="*/ 804 w 1449"/>
                <a:gd name="T37" fmla="*/ 2 h 1247"/>
                <a:gd name="T38" fmla="*/ 308 w 1449"/>
                <a:gd name="T39" fmla="*/ 307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9" h="1247">
                  <a:moveTo>
                    <a:pt x="308" y="307"/>
                  </a:moveTo>
                  <a:cubicBezTo>
                    <a:pt x="195" y="415"/>
                    <a:pt x="104" y="539"/>
                    <a:pt x="47" y="686"/>
                  </a:cubicBezTo>
                  <a:cubicBezTo>
                    <a:pt x="5" y="796"/>
                    <a:pt x="0" y="906"/>
                    <a:pt x="51" y="1015"/>
                  </a:cubicBezTo>
                  <a:cubicBezTo>
                    <a:pt x="77" y="1071"/>
                    <a:pt x="117" y="1114"/>
                    <a:pt x="165" y="1150"/>
                  </a:cubicBezTo>
                  <a:cubicBezTo>
                    <a:pt x="208" y="1182"/>
                    <a:pt x="258" y="1200"/>
                    <a:pt x="310" y="1216"/>
                  </a:cubicBezTo>
                  <a:cubicBezTo>
                    <a:pt x="356" y="1230"/>
                    <a:pt x="403" y="1238"/>
                    <a:pt x="450" y="1241"/>
                  </a:cubicBezTo>
                  <a:cubicBezTo>
                    <a:pt x="545" y="1247"/>
                    <a:pt x="639" y="1243"/>
                    <a:pt x="733" y="1244"/>
                  </a:cubicBezTo>
                  <a:cubicBezTo>
                    <a:pt x="795" y="1244"/>
                    <a:pt x="857" y="1243"/>
                    <a:pt x="919" y="1243"/>
                  </a:cubicBezTo>
                  <a:cubicBezTo>
                    <a:pt x="1029" y="1243"/>
                    <a:pt x="1140" y="1243"/>
                    <a:pt x="1251" y="1243"/>
                  </a:cubicBezTo>
                  <a:cubicBezTo>
                    <a:pt x="1317" y="1242"/>
                    <a:pt x="1382" y="1242"/>
                    <a:pt x="1448" y="1242"/>
                  </a:cubicBezTo>
                  <a:cubicBezTo>
                    <a:pt x="1448" y="1242"/>
                    <a:pt x="1448" y="1241"/>
                    <a:pt x="1449" y="1241"/>
                  </a:cubicBezTo>
                  <a:cubicBezTo>
                    <a:pt x="1447" y="1240"/>
                    <a:pt x="1445" y="1239"/>
                    <a:pt x="1442" y="1238"/>
                  </a:cubicBezTo>
                  <a:cubicBezTo>
                    <a:pt x="1278" y="1194"/>
                    <a:pt x="1127" y="1121"/>
                    <a:pt x="987" y="1023"/>
                  </a:cubicBezTo>
                  <a:cubicBezTo>
                    <a:pt x="868" y="941"/>
                    <a:pt x="764" y="842"/>
                    <a:pt x="687" y="719"/>
                  </a:cubicBezTo>
                  <a:cubicBezTo>
                    <a:pt x="588" y="558"/>
                    <a:pt x="568" y="390"/>
                    <a:pt x="644" y="214"/>
                  </a:cubicBezTo>
                  <a:cubicBezTo>
                    <a:pt x="665" y="164"/>
                    <a:pt x="693" y="120"/>
                    <a:pt x="728" y="79"/>
                  </a:cubicBezTo>
                  <a:cubicBezTo>
                    <a:pt x="753" y="50"/>
                    <a:pt x="781" y="24"/>
                    <a:pt x="813" y="2"/>
                  </a:cubicBezTo>
                  <a:cubicBezTo>
                    <a:pt x="811" y="1"/>
                    <a:pt x="811" y="0"/>
                    <a:pt x="810" y="0"/>
                  </a:cubicBezTo>
                  <a:cubicBezTo>
                    <a:pt x="808" y="0"/>
                    <a:pt x="806" y="1"/>
                    <a:pt x="804" y="2"/>
                  </a:cubicBezTo>
                  <a:cubicBezTo>
                    <a:pt x="617" y="69"/>
                    <a:pt x="452" y="171"/>
                    <a:pt x="308" y="307"/>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5" name="Freeform 124"/>
            <p:cNvSpPr/>
            <p:nvPr/>
          </p:nvSpPr>
          <p:spPr bwMode="auto">
            <a:xfrm>
              <a:off x="7772905" y="3982549"/>
              <a:ext cx="1357639" cy="1556572"/>
            </a:xfrm>
            <a:custGeom>
              <a:avLst/>
              <a:gdLst>
                <a:gd name="T0" fmla="*/ 518 w 1325"/>
                <a:gd name="T1" fmla="*/ 1455 h 1516"/>
                <a:gd name="T2" fmla="*/ 976 w 1325"/>
                <a:gd name="T3" fmla="*/ 1492 h 1516"/>
                <a:gd name="T4" fmla="*/ 1259 w 1325"/>
                <a:gd name="T5" fmla="*/ 1324 h 1516"/>
                <a:gd name="T6" fmla="*/ 1319 w 1325"/>
                <a:gd name="T7" fmla="*/ 1158 h 1516"/>
                <a:gd name="T8" fmla="*/ 1304 w 1325"/>
                <a:gd name="T9" fmla="*/ 1000 h 1516"/>
                <a:gd name="T10" fmla="*/ 1255 w 1325"/>
                <a:gd name="T11" fmla="*/ 865 h 1516"/>
                <a:gd name="T12" fmla="*/ 1116 w 1325"/>
                <a:gd name="T13" fmla="*/ 619 h 1516"/>
                <a:gd name="T14" fmla="*/ 1023 w 1325"/>
                <a:gd name="T15" fmla="*/ 458 h 1516"/>
                <a:gd name="T16" fmla="*/ 856 w 1325"/>
                <a:gd name="T17" fmla="*/ 171 h 1516"/>
                <a:gd name="T18" fmla="*/ 757 w 1325"/>
                <a:gd name="T19" fmla="*/ 0 h 1516"/>
                <a:gd name="T20" fmla="*/ 756 w 1325"/>
                <a:gd name="T21" fmla="*/ 1 h 1516"/>
                <a:gd name="T22" fmla="*/ 757 w 1325"/>
                <a:gd name="T23" fmla="*/ 7 h 1516"/>
                <a:gd name="T24" fmla="*/ 798 w 1325"/>
                <a:gd name="T25" fmla="*/ 509 h 1516"/>
                <a:gd name="T26" fmla="*/ 684 w 1325"/>
                <a:gd name="T27" fmla="*/ 921 h 1516"/>
                <a:gd name="T28" fmla="*/ 269 w 1325"/>
                <a:gd name="T29" fmla="*/ 1211 h 1516"/>
                <a:gd name="T30" fmla="*/ 110 w 1325"/>
                <a:gd name="T31" fmla="*/ 1206 h 1516"/>
                <a:gd name="T32" fmla="*/ 0 w 1325"/>
                <a:gd name="T33" fmla="*/ 1170 h 1516"/>
                <a:gd name="T34" fmla="*/ 0 w 1325"/>
                <a:gd name="T35" fmla="*/ 1174 h 1516"/>
                <a:gd name="T36" fmla="*/ 5 w 1325"/>
                <a:gd name="T37" fmla="*/ 1178 h 1516"/>
                <a:gd name="T38" fmla="*/ 518 w 1325"/>
                <a:gd name="T39" fmla="*/ 1455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5" h="1516">
                  <a:moveTo>
                    <a:pt x="518" y="1455"/>
                  </a:moveTo>
                  <a:cubicBezTo>
                    <a:pt x="668" y="1499"/>
                    <a:pt x="821" y="1516"/>
                    <a:pt x="976" y="1492"/>
                  </a:cubicBezTo>
                  <a:cubicBezTo>
                    <a:pt x="1092" y="1473"/>
                    <a:pt x="1190" y="1422"/>
                    <a:pt x="1259" y="1324"/>
                  </a:cubicBezTo>
                  <a:cubicBezTo>
                    <a:pt x="1294" y="1274"/>
                    <a:pt x="1312" y="1218"/>
                    <a:pt x="1319" y="1158"/>
                  </a:cubicBezTo>
                  <a:cubicBezTo>
                    <a:pt x="1325" y="1104"/>
                    <a:pt x="1316" y="1052"/>
                    <a:pt x="1304" y="1000"/>
                  </a:cubicBezTo>
                  <a:cubicBezTo>
                    <a:pt x="1293" y="953"/>
                    <a:pt x="1276" y="908"/>
                    <a:pt x="1255" y="865"/>
                  </a:cubicBezTo>
                  <a:cubicBezTo>
                    <a:pt x="1213" y="780"/>
                    <a:pt x="1162" y="701"/>
                    <a:pt x="1116" y="619"/>
                  </a:cubicBezTo>
                  <a:cubicBezTo>
                    <a:pt x="1086" y="565"/>
                    <a:pt x="1054" y="512"/>
                    <a:pt x="1023" y="458"/>
                  </a:cubicBezTo>
                  <a:cubicBezTo>
                    <a:pt x="967" y="362"/>
                    <a:pt x="912" y="267"/>
                    <a:pt x="856" y="171"/>
                  </a:cubicBezTo>
                  <a:cubicBezTo>
                    <a:pt x="823" y="114"/>
                    <a:pt x="790" y="57"/>
                    <a:pt x="757" y="0"/>
                  </a:cubicBezTo>
                  <a:cubicBezTo>
                    <a:pt x="757" y="0"/>
                    <a:pt x="756" y="1"/>
                    <a:pt x="756" y="1"/>
                  </a:cubicBezTo>
                  <a:cubicBezTo>
                    <a:pt x="756" y="3"/>
                    <a:pt x="756" y="5"/>
                    <a:pt x="757" y="7"/>
                  </a:cubicBezTo>
                  <a:cubicBezTo>
                    <a:pt x="800" y="172"/>
                    <a:pt x="813" y="339"/>
                    <a:pt x="798" y="509"/>
                  </a:cubicBezTo>
                  <a:cubicBezTo>
                    <a:pt x="786" y="653"/>
                    <a:pt x="753" y="792"/>
                    <a:pt x="684" y="921"/>
                  </a:cubicBezTo>
                  <a:cubicBezTo>
                    <a:pt x="595" y="1087"/>
                    <a:pt x="459" y="1188"/>
                    <a:pt x="269" y="1211"/>
                  </a:cubicBezTo>
                  <a:cubicBezTo>
                    <a:pt x="215" y="1218"/>
                    <a:pt x="163" y="1215"/>
                    <a:pt x="110" y="1206"/>
                  </a:cubicBezTo>
                  <a:cubicBezTo>
                    <a:pt x="72" y="1199"/>
                    <a:pt x="36" y="1187"/>
                    <a:pt x="0" y="1170"/>
                  </a:cubicBezTo>
                  <a:cubicBezTo>
                    <a:pt x="0" y="1172"/>
                    <a:pt x="0" y="1174"/>
                    <a:pt x="0" y="1174"/>
                  </a:cubicBezTo>
                  <a:cubicBezTo>
                    <a:pt x="2" y="1176"/>
                    <a:pt x="4" y="1177"/>
                    <a:pt x="5" y="1178"/>
                  </a:cubicBezTo>
                  <a:cubicBezTo>
                    <a:pt x="157" y="1306"/>
                    <a:pt x="328" y="1398"/>
                    <a:pt x="518" y="1455"/>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grpSp>
      <p:sp>
        <p:nvSpPr>
          <p:cNvPr id="16" name="Текст 12"/>
          <p:cNvSpPr txBox="1"/>
          <p:nvPr/>
        </p:nvSpPr>
        <p:spPr>
          <a:xfrm>
            <a:off x="4401030" y="4468381"/>
            <a:ext cx="1251214"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MODEL TRAINING</a:t>
            </a:r>
          </a:p>
        </p:txBody>
      </p:sp>
      <p:sp>
        <p:nvSpPr>
          <p:cNvPr id="17" name="Текст 12"/>
          <p:cNvSpPr txBox="1"/>
          <p:nvPr/>
        </p:nvSpPr>
        <p:spPr>
          <a:xfrm>
            <a:off x="2839448" y="2130947"/>
            <a:ext cx="1642906"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DATA PREPARATION </a:t>
            </a:r>
          </a:p>
        </p:txBody>
      </p:sp>
      <p:sp>
        <p:nvSpPr>
          <p:cNvPr id="18" name="Текст 12"/>
          <p:cNvSpPr txBox="1"/>
          <p:nvPr/>
        </p:nvSpPr>
        <p:spPr>
          <a:xfrm>
            <a:off x="1794254" y="4468380"/>
            <a:ext cx="1329719"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MODEL EVALUATION</a:t>
            </a:r>
          </a:p>
        </p:txBody>
      </p:sp>
      <p:sp>
        <p:nvSpPr>
          <p:cNvPr id="19" name="文本框 18"/>
          <p:cNvSpPr txBox="1"/>
          <p:nvPr/>
        </p:nvSpPr>
        <p:spPr>
          <a:xfrm>
            <a:off x="6737268" y="2324018"/>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Collection and preparation of good quality data for Training.</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737269" y="2025805"/>
            <a:ext cx="261528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Data Preparation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737268" y="3777369"/>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Training the model using the collected data.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737269" y="3479156"/>
            <a:ext cx="261528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Model Training</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737268" y="5145591"/>
            <a:ext cx="4725862" cy="302070"/>
          </a:xfrm>
          <a:prstGeom prst="rect">
            <a:avLst/>
          </a:prstGeom>
          <a:noFill/>
        </p:spPr>
        <p:txBody>
          <a:bodyPr wrap="square" rtlCol="0">
            <a:spAutoFit/>
          </a:bodyPr>
          <a:lstStyle/>
          <a:p>
            <a:pPr algn="just">
              <a:lnSpc>
                <a:spcPct val="125000"/>
              </a:lnSpc>
            </a:pPr>
            <a:r>
              <a:rPr lang="en-IN" altLang="zh-CN" sz="1200" dirty="0">
                <a:solidFill>
                  <a:schemeClr val="bg1"/>
                </a:solidFill>
                <a:latin typeface="微软雅黑" panose="020B0503020204020204" pitchFamily="34" charset="-122"/>
                <a:ea typeface="微软雅黑" panose="020B0503020204020204" pitchFamily="34" charset="-122"/>
              </a:rPr>
              <a:t>Evaluation of our trained model for performance analysis.</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37269" y="4847378"/>
            <a:ext cx="2422254" cy="338554"/>
          </a:xfrm>
          <a:prstGeom prst="rect">
            <a:avLst/>
          </a:prstGeom>
          <a:noFill/>
        </p:spPr>
        <p:txBody>
          <a:bodyPr wrap="square" rtlCol="0">
            <a:spAutoFit/>
          </a:bodyPr>
          <a:lstStyle/>
          <a:p>
            <a:r>
              <a:rPr lang="en-IN" altLang="zh-CN" sz="1600" b="1" dirty="0">
                <a:solidFill>
                  <a:schemeClr val="bg1"/>
                </a:solidFill>
                <a:latin typeface="微软雅黑" panose="020B0503020204020204" pitchFamily="34" charset="-122"/>
                <a:ea typeface="微软雅黑" panose="020B0503020204020204" pitchFamily="34" charset="-122"/>
              </a:rPr>
              <a:t>Model Evaluation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9" name="Graphic 8">
            <a:extLst>
              <a:ext uri="{FF2B5EF4-FFF2-40B4-BE49-F238E27FC236}">
                <a16:creationId xmlns:a16="http://schemas.microsoft.com/office/drawing/2014/main" id="{F982DA2C-EABD-BB4F-90F0-8C783FE6C66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2840" y="3043173"/>
            <a:ext cx="1696121" cy="1696121"/>
          </a:xfrm>
          <a:prstGeom prst="rect">
            <a:avLst/>
          </a:prstGeom>
        </p:spPr>
      </p:pic>
      <p:sp>
        <p:nvSpPr>
          <p:cNvPr id="23" name="TextBox 7">
            <a:extLst>
              <a:ext uri="{FF2B5EF4-FFF2-40B4-BE49-F238E27FC236}">
                <a16:creationId xmlns:a16="http://schemas.microsoft.com/office/drawing/2014/main" id="{455DDA6D-2FC7-0128-85F7-B830A57B1F60}"/>
              </a:ext>
            </a:extLst>
          </p:cNvPr>
          <p:cNvSpPr txBox="1"/>
          <p:nvPr/>
        </p:nvSpPr>
        <p:spPr>
          <a:xfrm>
            <a:off x="1794254" y="543503"/>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SYSTEM MODULES</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138062783"/>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0.70"/>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strVal val="#ppt_w*0.70"/>
                                          </p:val>
                                        </p:tav>
                                        <p:tav tm="100000">
                                          <p:val>
                                            <p:strVal val="#ppt_w"/>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animEffect transition="in" filter="fade">
                                      <p:cBhvr>
                                        <p:cTn id="19" dur="1000"/>
                                        <p:tgtEl>
                                          <p:spTgt spid="17"/>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6" grpId="0"/>
      <p:bldP spid="17" grpId="0"/>
      <p:bldP spid="18" grpId="0"/>
      <p:bldP spid="19" grpId="0"/>
      <p:bldP spid="20" grpId="0"/>
      <p:bldP spid="21" grpId="0"/>
      <p:bldP spid="22"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KEY FEATURES OF SYSTEM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8" name="Freeform 202"/>
          <p:cNvSpPr>
            <a:spLocks noEditPoints="1"/>
          </p:cNvSpPr>
          <p:nvPr/>
        </p:nvSpPr>
        <p:spPr bwMode="auto">
          <a:xfrm>
            <a:off x="4309304" y="2036536"/>
            <a:ext cx="3716267" cy="3716267"/>
          </a:xfrm>
          <a:custGeom>
            <a:avLst/>
            <a:gdLst>
              <a:gd name="T0" fmla="*/ 672 w 1344"/>
              <a:gd name="T1" fmla="*/ 1344 h 1344"/>
              <a:gd name="T2" fmla="*/ 0 w 1344"/>
              <a:gd name="T3" fmla="*/ 672 h 1344"/>
              <a:gd name="T4" fmla="*/ 672 w 1344"/>
              <a:gd name="T5" fmla="*/ 0 h 1344"/>
              <a:gd name="T6" fmla="*/ 1344 w 1344"/>
              <a:gd name="T7" fmla="*/ 672 h 1344"/>
              <a:gd name="T8" fmla="*/ 672 w 1344"/>
              <a:gd name="T9" fmla="*/ 1344 h 1344"/>
              <a:gd name="T10" fmla="*/ 672 w 1344"/>
              <a:gd name="T11" fmla="*/ 40 h 1344"/>
              <a:gd name="T12" fmla="*/ 40 w 1344"/>
              <a:gd name="T13" fmla="*/ 672 h 1344"/>
              <a:gd name="T14" fmla="*/ 672 w 1344"/>
              <a:gd name="T15" fmla="*/ 1304 h 1344"/>
              <a:gd name="T16" fmla="*/ 1304 w 1344"/>
              <a:gd name="T17" fmla="*/ 672 h 1344"/>
              <a:gd name="T18" fmla="*/ 672 w 1344"/>
              <a:gd name="T19" fmla="*/ 4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1344"/>
                </a:moveTo>
                <a:cubicBezTo>
                  <a:pt x="301" y="1344"/>
                  <a:pt x="0" y="1042"/>
                  <a:pt x="0" y="672"/>
                </a:cubicBezTo>
                <a:cubicBezTo>
                  <a:pt x="0" y="301"/>
                  <a:pt x="301" y="0"/>
                  <a:pt x="672" y="0"/>
                </a:cubicBezTo>
                <a:cubicBezTo>
                  <a:pt x="1043" y="0"/>
                  <a:pt x="1344" y="301"/>
                  <a:pt x="1344" y="672"/>
                </a:cubicBezTo>
                <a:cubicBezTo>
                  <a:pt x="1344" y="1042"/>
                  <a:pt x="1043" y="1344"/>
                  <a:pt x="672" y="1344"/>
                </a:cubicBezTo>
                <a:close/>
                <a:moveTo>
                  <a:pt x="672" y="40"/>
                </a:moveTo>
                <a:cubicBezTo>
                  <a:pt x="324" y="40"/>
                  <a:pt x="40" y="323"/>
                  <a:pt x="40" y="672"/>
                </a:cubicBezTo>
                <a:cubicBezTo>
                  <a:pt x="40" y="1020"/>
                  <a:pt x="324" y="1304"/>
                  <a:pt x="672" y="1304"/>
                </a:cubicBezTo>
                <a:cubicBezTo>
                  <a:pt x="1020" y="1304"/>
                  <a:pt x="1304" y="1020"/>
                  <a:pt x="1304" y="672"/>
                </a:cubicBezTo>
                <a:cubicBezTo>
                  <a:pt x="1304" y="323"/>
                  <a:pt x="1020" y="40"/>
                  <a:pt x="672" y="40"/>
                </a:cubicBezTo>
                <a:close/>
              </a:path>
            </a:pathLst>
          </a:custGeom>
          <a:solidFill>
            <a:schemeClr val="bg1">
              <a:alpha val="68000"/>
            </a:schemeClr>
          </a:solidFill>
          <a:ln>
            <a:noFill/>
          </a:ln>
        </p:spPr>
        <p:txBody>
          <a:bodyPr vert="horz" wrap="square" lIns="91440" tIns="45720" rIns="91440" bIns="45720" numCol="1" anchor="t" anchorCtr="0" compatLnSpc="1"/>
          <a:lstStyle/>
          <a:p>
            <a:endParaRPr lang="en-US" dirty="0"/>
          </a:p>
        </p:txBody>
      </p:sp>
      <p:sp>
        <p:nvSpPr>
          <p:cNvPr id="9" name="Freeform 203"/>
          <p:cNvSpPr>
            <a:spLocks noEditPoints="1"/>
          </p:cNvSpPr>
          <p:nvPr/>
        </p:nvSpPr>
        <p:spPr bwMode="auto">
          <a:xfrm>
            <a:off x="5030990" y="2758222"/>
            <a:ext cx="2272896" cy="2272895"/>
          </a:xfrm>
          <a:custGeom>
            <a:avLst/>
            <a:gdLst>
              <a:gd name="T0" fmla="*/ 411 w 822"/>
              <a:gd name="T1" fmla="*/ 822 h 822"/>
              <a:gd name="T2" fmla="*/ 0 w 822"/>
              <a:gd name="T3" fmla="*/ 411 h 822"/>
              <a:gd name="T4" fmla="*/ 411 w 822"/>
              <a:gd name="T5" fmla="*/ 0 h 822"/>
              <a:gd name="T6" fmla="*/ 822 w 822"/>
              <a:gd name="T7" fmla="*/ 411 h 822"/>
              <a:gd name="T8" fmla="*/ 411 w 822"/>
              <a:gd name="T9" fmla="*/ 822 h 822"/>
              <a:gd name="T10" fmla="*/ 411 w 822"/>
              <a:gd name="T11" fmla="*/ 40 h 822"/>
              <a:gd name="T12" fmla="*/ 40 w 822"/>
              <a:gd name="T13" fmla="*/ 411 h 822"/>
              <a:gd name="T14" fmla="*/ 411 w 822"/>
              <a:gd name="T15" fmla="*/ 782 h 822"/>
              <a:gd name="T16" fmla="*/ 782 w 822"/>
              <a:gd name="T17" fmla="*/ 411 h 822"/>
              <a:gd name="T18" fmla="*/ 411 w 822"/>
              <a:gd name="T19" fmla="*/ 4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822">
                <a:moveTo>
                  <a:pt x="411" y="822"/>
                </a:moveTo>
                <a:cubicBezTo>
                  <a:pt x="184" y="822"/>
                  <a:pt x="0" y="638"/>
                  <a:pt x="0" y="411"/>
                </a:cubicBezTo>
                <a:cubicBezTo>
                  <a:pt x="0" y="184"/>
                  <a:pt x="184" y="0"/>
                  <a:pt x="411" y="0"/>
                </a:cubicBezTo>
                <a:cubicBezTo>
                  <a:pt x="638" y="0"/>
                  <a:pt x="822" y="184"/>
                  <a:pt x="822" y="411"/>
                </a:cubicBezTo>
                <a:cubicBezTo>
                  <a:pt x="822" y="638"/>
                  <a:pt x="638" y="822"/>
                  <a:pt x="411" y="822"/>
                </a:cubicBezTo>
                <a:close/>
                <a:moveTo>
                  <a:pt x="411" y="40"/>
                </a:moveTo>
                <a:cubicBezTo>
                  <a:pt x="206" y="40"/>
                  <a:pt x="40" y="206"/>
                  <a:pt x="40" y="411"/>
                </a:cubicBezTo>
                <a:cubicBezTo>
                  <a:pt x="40" y="616"/>
                  <a:pt x="206" y="782"/>
                  <a:pt x="411" y="782"/>
                </a:cubicBezTo>
                <a:cubicBezTo>
                  <a:pt x="616" y="782"/>
                  <a:pt x="782" y="616"/>
                  <a:pt x="782" y="411"/>
                </a:cubicBezTo>
                <a:cubicBezTo>
                  <a:pt x="782" y="206"/>
                  <a:pt x="616" y="40"/>
                  <a:pt x="411" y="40"/>
                </a:cubicBezTo>
                <a:close/>
              </a:path>
            </a:pathLst>
          </a:custGeom>
          <a:solidFill>
            <a:schemeClr val="bg1">
              <a:alpha val="47000"/>
            </a:schemeClr>
          </a:solidFill>
          <a:ln>
            <a:noFill/>
          </a:ln>
        </p:spPr>
        <p:txBody>
          <a:bodyPr vert="horz" wrap="square" lIns="91440" tIns="45720" rIns="91440" bIns="45720" numCol="1" anchor="t" anchorCtr="0" compatLnSpc="1"/>
          <a:lstStyle/>
          <a:p>
            <a:endParaRPr lang="en-US" dirty="0"/>
          </a:p>
        </p:txBody>
      </p:sp>
      <p:sp>
        <p:nvSpPr>
          <p:cNvPr id="10" name="Freeform 204"/>
          <p:cNvSpPr>
            <a:spLocks noEditPoints="1"/>
          </p:cNvSpPr>
          <p:nvPr/>
        </p:nvSpPr>
        <p:spPr bwMode="auto">
          <a:xfrm>
            <a:off x="4668765" y="2395996"/>
            <a:ext cx="2997347" cy="2994581"/>
          </a:xfrm>
          <a:custGeom>
            <a:avLst/>
            <a:gdLst>
              <a:gd name="T0" fmla="*/ 542 w 1084"/>
              <a:gd name="T1" fmla="*/ 1083 h 1083"/>
              <a:gd name="T2" fmla="*/ 0 w 1084"/>
              <a:gd name="T3" fmla="*/ 542 h 1083"/>
              <a:gd name="T4" fmla="*/ 542 w 1084"/>
              <a:gd name="T5" fmla="*/ 0 h 1083"/>
              <a:gd name="T6" fmla="*/ 1084 w 1084"/>
              <a:gd name="T7" fmla="*/ 542 h 1083"/>
              <a:gd name="T8" fmla="*/ 542 w 1084"/>
              <a:gd name="T9" fmla="*/ 1083 h 1083"/>
              <a:gd name="T10" fmla="*/ 542 w 1084"/>
              <a:gd name="T11" fmla="*/ 40 h 1083"/>
              <a:gd name="T12" fmla="*/ 40 w 1084"/>
              <a:gd name="T13" fmla="*/ 542 h 1083"/>
              <a:gd name="T14" fmla="*/ 542 w 1084"/>
              <a:gd name="T15" fmla="*/ 1043 h 1083"/>
              <a:gd name="T16" fmla="*/ 1044 w 1084"/>
              <a:gd name="T17" fmla="*/ 542 h 1083"/>
              <a:gd name="T18" fmla="*/ 542 w 1084"/>
              <a:gd name="T19" fmla="*/ 40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4" h="1083">
                <a:moveTo>
                  <a:pt x="542" y="1083"/>
                </a:moveTo>
                <a:cubicBezTo>
                  <a:pt x="243" y="1083"/>
                  <a:pt x="0" y="841"/>
                  <a:pt x="0" y="542"/>
                </a:cubicBezTo>
                <a:cubicBezTo>
                  <a:pt x="0" y="243"/>
                  <a:pt x="243" y="0"/>
                  <a:pt x="542" y="0"/>
                </a:cubicBezTo>
                <a:cubicBezTo>
                  <a:pt x="841" y="0"/>
                  <a:pt x="1084" y="243"/>
                  <a:pt x="1084" y="542"/>
                </a:cubicBezTo>
                <a:cubicBezTo>
                  <a:pt x="1084" y="841"/>
                  <a:pt x="841" y="1083"/>
                  <a:pt x="542" y="1083"/>
                </a:cubicBezTo>
                <a:close/>
                <a:moveTo>
                  <a:pt x="542" y="40"/>
                </a:moveTo>
                <a:cubicBezTo>
                  <a:pt x="265" y="40"/>
                  <a:pt x="40" y="265"/>
                  <a:pt x="40" y="542"/>
                </a:cubicBezTo>
                <a:cubicBezTo>
                  <a:pt x="40" y="818"/>
                  <a:pt x="265" y="1043"/>
                  <a:pt x="542" y="1043"/>
                </a:cubicBezTo>
                <a:cubicBezTo>
                  <a:pt x="819" y="1043"/>
                  <a:pt x="1044" y="818"/>
                  <a:pt x="1044" y="542"/>
                </a:cubicBezTo>
                <a:cubicBezTo>
                  <a:pt x="1044" y="265"/>
                  <a:pt x="819" y="40"/>
                  <a:pt x="542" y="40"/>
                </a:cubicBezTo>
                <a:close/>
              </a:path>
            </a:pathLst>
          </a:custGeom>
          <a:solidFill>
            <a:schemeClr val="bg1">
              <a:alpha val="67000"/>
            </a:schemeClr>
          </a:solidFill>
          <a:ln>
            <a:noFill/>
          </a:ln>
        </p:spPr>
        <p:txBody>
          <a:bodyPr vert="horz" wrap="square" lIns="91440" tIns="45720" rIns="91440" bIns="45720" numCol="1" anchor="t" anchorCtr="0" compatLnSpc="1"/>
          <a:lstStyle/>
          <a:p>
            <a:endParaRPr lang="en-US" dirty="0"/>
          </a:p>
        </p:txBody>
      </p:sp>
      <p:sp>
        <p:nvSpPr>
          <p:cNvPr id="11" name="TextBox 31"/>
          <p:cNvSpPr txBox="1"/>
          <p:nvPr/>
        </p:nvSpPr>
        <p:spPr>
          <a:xfrm>
            <a:off x="5575323" y="3339502"/>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1</a:t>
            </a:r>
          </a:p>
        </p:txBody>
      </p:sp>
      <p:sp>
        <p:nvSpPr>
          <p:cNvPr id="12" name="Freeform 205"/>
          <p:cNvSpPr>
            <a:spLocks noEditPoints="1"/>
          </p:cNvSpPr>
          <p:nvPr/>
        </p:nvSpPr>
        <p:spPr bwMode="auto">
          <a:xfrm>
            <a:off x="4229117" y="2232857"/>
            <a:ext cx="1874724" cy="1578860"/>
          </a:xfrm>
          <a:custGeom>
            <a:avLst/>
            <a:gdLst>
              <a:gd name="T0" fmla="*/ 663 w 678"/>
              <a:gd name="T1" fmla="*/ 379 h 571"/>
              <a:gd name="T2" fmla="*/ 586 w 678"/>
              <a:gd name="T3" fmla="*/ 334 h 571"/>
              <a:gd name="T4" fmla="*/ 556 w 678"/>
              <a:gd name="T5" fmla="*/ 334 h 571"/>
              <a:gd name="T6" fmla="*/ 504 w 678"/>
              <a:gd name="T7" fmla="*/ 364 h 571"/>
              <a:gd name="T8" fmla="*/ 474 w 678"/>
              <a:gd name="T9" fmla="*/ 364 h 571"/>
              <a:gd name="T10" fmla="*/ 454 w 678"/>
              <a:gd name="T11" fmla="*/ 352 h 571"/>
              <a:gd name="T12" fmla="*/ 439 w 678"/>
              <a:gd name="T13" fmla="*/ 326 h 571"/>
              <a:gd name="T14" fmla="*/ 439 w 678"/>
              <a:gd name="T15" fmla="*/ 150 h 571"/>
              <a:gd name="T16" fmla="*/ 414 w 678"/>
              <a:gd name="T17" fmla="*/ 106 h 571"/>
              <a:gd name="T18" fmla="*/ 244 w 678"/>
              <a:gd name="T19" fmla="*/ 9 h 571"/>
              <a:gd name="T20" fmla="*/ 194 w 678"/>
              <a:gd name="T21" fmla="*/ 9 h 571"/>
              <a:gd name="T22" fmla="*/ 25 w 678"/>
              <a:gd name="T23" fmla="*/ 106 h 571"/>
              <a:gd name="T24" fmla="*/ 0 w 678"/>
              <a:gd name="T25" fmla="*/ 150 h 571"/>
              <a:gd name="T26" fmla="*/ 0 w 678"/>
              <a:gd name="T27" fmla="*/ 345 h 571"/>
              <a:gd name="T28" fmla="*/ 25 w 678"/>
              <a:gd name="T29" fmla="*/ 388 h 571"/>
              <a:gd name="T30" fmla="*/ 194 w 678"/>
              <a:gd name="T31" fmla="*/ 486 h 571"/>
              <a:gd name="T32" fmla="*/ 244 w 678"/>
              <a:gd name="T33" fmla="*/ 486 h 571"/>
              <a:gd name="T34" fmla="*/ 397 w 678"/>
              <a:gd name="T35" fmla="*/ 398 h 571"/>
              <a:gd name="T36" fmla="*/ 427 w 678"/>
              <a:gd name="T37" fmla="*/ 398 h 571"/>
              <a:gd name="T38" fmla="*/ 448 w 678"/>
              <a:gd name="T39" fmla="*/ 410 h 571"/>
              <a:gd name="T40" fmla="*/ 463 w 678"/>
              <a:gd name="T41" fmla="*/ 436 h 571"/>
              <a:gd name="T42" fmla="*/ 463 w 678"/>
              <a:gd name="T43" fmla="*/ 495 h 571"/>
              <a:gd name="T44" fmla="*/ 478 w 678"/>
              <a:gd name="T45" fmla="*/ 521 h 571"/>
              <a:gd name="T46" fmla="*/ 556 w 678"/>
              <a:gd name="T47" fmla="*/ 566 h 571"/>
              <a:gd name="T48" fmla="*/ 586 w 678"/>
              <a:gd name="T49" fmla="*/ 566 h 571"/>
              <a:gd name="T50" fmla="*/ 663 w 678"/>
              <a:gd name="T51" fmla="*/ 521 h 571"/>
              <a:gd name="T52" fmla="*/ 678 w 678"/>
              <a:gd name="T53" fmla="*/ 495 h 571"/>
              <a:gd name="T54" fmla="*/ 678 w 678"/>
              <a:gd name="T55" fmla="*/ 405 h 571"/>
              <a:gd name="T56" fmla="*/ 663 w 678"/>
              <a:gd name="T57" fmla="*/ 379 h 571"/>
              <a:gd name="T58" fmla="*/ 571 w 678"/>
              <a:gd name="T59" fmla="*/ 514 h 571"/>
              <a:gd name="T60" fmla="*/ 506 w 678"/>
              <a:gd name="T61" fmla="*/ 450 h 571"/>
              <a:gd name="T62" fmla="*/ 571 w 678"/>
              <a:gd name="T63" fmla="*/ 386 h 571"/>
              <a:gd name="T64" fmla="*/ 635 w 678"/>
              <a:gd name="T65" fmla="*/ 450 h 571"/>
              <a:gd name="T66" fmla="*/ 571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63" y="379"/>
                </a:moveTo>
                <a:cubicBezTo>
                  <a:pt x="586" y="334"/>
                  <a:pt x="586" y="334"/>
                  <a:pt x="586" y="334"/>
                </a:cubicBezTo>
                <a:cubicBezTo>
                  <a:pt x="576" y="329"/>
                  <a:pt x="565" y="329"/>
                  <a:pt x="556" y="334"/>
                </a:cubicBezTo>
                <a:cubicBezTo>
                  <a:pt x="504" y="364"/>
                  <a:pt x="504" y="364"/>
                  <a:pt x="504" y="364"/>
                </a:cubicBezTo>
                <a:cubicBezTo>
                  <a:pt x="495" y="369"/>
                  <a:pt x="483" y="369"/>
                  <a:pt x="474" y="364"/>
                </a:cubicBezTo>
                <a:cubicBezTo>
                  <a:pt x="454" y="352"/>
                  <a:pt x="454" y="352"/>
                  <a:pt x="454" y="352"/>
                </a:cubicBezTo>
                <a:cubicBezTo>
                  <a:pt x="444" y="346"/>
                  <a:pt x="439" y="337"/>
                  <a:pt x="439" y="326"/>
                </a:cubicBezTo>
                <a:cubicBezTo>
                  <a:pt x="439" y="150"/>
                  <a:pt x="439" y="150"/>
                  <a:pt x="439" y="150"/>
                </a:cubicBezTo>
                <a:cubicBezTo>
                  <a:pt x="439" y="132"/>
                  <a:pt x="429" y="115"/>
                  <a:pt x="414" y="106"/>
                </a:cubicBezTo>
                <a:cubicBezTo>
                  <a:pt x="244" y="9"/>
                  <a:pt x="244" y="9"/>
                  <a:pt x="244" y="9"/>
                </a:cubicBezTo>
                <a:cubicBezTo>
                  <a:pt x="229" y="0"/>
                  <a:pt x="210" y="0"/>
                  <a:pt x="194" y="9"/>
                </a:cubicBezTo>
                <a:cubicBezTo>
                  <a:pt x="25" y="106"/>
                  <a:pt x="25" y="106"/>
                  <a:pt x="25" y="106"/>
                </a:cubicBezTo>
                <a:cubicBezTo>
                  <a:pt x="10" y="115"/>
                  <a:pt x="0" y="132"/>
                  <a:pt x="0" y="150"/>
                </a:cubicBezTo>
                <a:cubicBezTo>
                  <a:pt x="0" y="345"/>
                  <a:pt x="0" y="345"/>
                  <a:pt x="0" y="345"/>
                </a:cubicBezTo>
                <a:cubicBezTo>
                  <a:pt x="0" y="363"/>
                  <a:pt x="10" y="379"/>
                  <a:pt x="25" y="388"/>
                </a:cubicBezTo>
                <a:cubicBezTo>
                  <a:pt x="194" y="486"/>
                  <a:pt x="194" y="486"/>
                  <a:pt x="194" y="486"/>
                </a:cubicBezTo>
                <a:cubicBezTo>
                  <a:pt x="210" y="495"/>
                  <a:pt x="229" y="495"/>
                  <a:pt x="244" y="486"/>
                </a:cubicBezTo>
                <a:cubicBezTo>
                  <a:pt x="397" y="398"/>
                  <a:pt x="397" y="398"/>
                  <a:pt x="397" y="398"/>
                </a:cubicBezTo>
                <a:cubicBezTo>
                  <a:pt x="406" y="392"/>
                  <a:pt x="418" y="392"/>
                  <a:pt x="427" y="398"/>
                </a:cubicBezTo>
                <a:cubicBezTo>
                  <a:pt x="448" y="410"/>
                  <a:pt x="448" y="410"/>
                  <a:pt x="448" y="410"/>
                </a:cubicBezTo>
                <a:cubicBezTo>
                  <a:pt x="457" y="415"/>
                  <a:pt x="463" y="425"/>
                  <a:pt x="463" y="436"/>
                </a:cubicBezTo>
                <a:cubicBezTo>
                  <a:pt x="463" y="495"/>
                  <a:pt x="463" y="495"/>
                  <a:pt x="463" y="495"/>
                </a:cubicBezTo>
                <a:cubicBezTo>
                  <a:pt x="463" y="506"/>
                  <a:pt x="468" y="515"/>
                  <a:pt x="478" y="521"/>
                </a:cubicBezTo>
                <a:cubicBezTo>
                  <a:pt x="556" y="566"/>
                  <a:pt x="556" y="566"/>
                  <a:pt x="556" y="566"/>
                </a:cubicBezTo>
                <a:cubicBezTo>
                  <a:pt x="565" y="571"/>
                  <a:pt x="576" y="571"/>
                  <a:pt x="586" y="566"/>
                </a:cubicBezTo>
                <a:cubicBezTo>
                  <a:pt x="663" y="521"/>
                  <a:pt x="663" y="521"/>
                  <a:pt x="663" y="521"/>
                </a:cubicBezTo>
                <a:cubicBezTo>
                  <a:pt x="673" y="515"/>
                  <a:pt x="678" y="506"/>
                  <a:pt x="678" y="495"/>
                </a:cubicBezTo>
                <a:cubicBezTo>
                  <a:pt x="678" y="405"/>
                  <a:pt x="678" y="405"/>
                  <a:pt x="678" y="405"/>
                </a:cubicBezTo>
                <a:cubicBezTo>
                  <a:pt x="678" y="394"/>
                  <a:pt x="673" y="384"/>
                  <a:pt x="663" y="379"/>
                </a:cubicBezTo>
                <a:close/>
                <a:moveTo>
                  <a:pt x="571" y="514"/>
                </a:moveTo>
                <a:cubicBezTo>
                  <a:pt x="535" y="514"/>
                  <a:pt x="506" y="485"/>
                  <a:pt x="506" y="450"/>
                </a:cubicBezTo>
                <a:cubicBezTo>
                  <a:pt x="506" y="414"/>
                  <a:pt x="535" y="386"/>
                  <a:pt x="571" y="386"/>
                </a:cubicBezTo>
                <a:cubicBezTo>
                  <a:pt x="606" y="386"/>
                  <a:pt x="635" y="414"/>
                  <a:pt x="635" y="450"/>
                </a:cubicBezTo>
                <a:cubicBezTo>
                  <a:pt x="635" y="485"/>
                  <a:pt x="606" y="514"/>
                  <a:pt x="571"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13" name="Oval 213"/>
          <p:cNvSpPr>
            <a:spLocks noChangeArrowheads="1"/>
          </p:cNvSpPr>
          <p:nvPr/>
        </p:nvSpPr>
        <p:spPr bwMode="auto">
          <a:xfrm>
            <a:off x="4585812"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14" name="Freeform 214"/>
          <p:cNvSpPr>
            <a:spLocks noEditPoints="1"/>
          </p:cNvSpPr>
          <p:nvPr/>
        </p:nvSpPr>
        <p:spPr bwMode="auto">
          <a:xfrm>
            <a:off x="4724066" y="2492774"/>
            <a:ext cx="221206" cy="320749"/>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17" name="TextBox 25"/>
          <p:cNvSpPr txBox="1"/>
          <p:nvPr/>
        </p:nvSpPr>
        <p:spPr>
          <a:xfrm>
            <a:off x="4255385" y="2976613"/>
            <a:ext cx="1166110" cy="215444"/>
          </a:xfrm>
          <a:prstGeom prst="rect">
            <a:avLst/>
          </a:prstGeom>
          <a:noFill/>
        </p:spPr>
        <p:txBody>
          <a:bodyPr wrap="square" lIns="0" tIns="0" rIns="0" bIns="0" rtlCol="0">
            <a:spAutoFit/>
          </a:bodyPr>
          <a:lstStyle/>
          <a:p>
            <a:pPr algn="ctr"/>
            <a:r>
              <a:rPr lang="en-US" sz="1400" dirty="0">
                <a:solidFill>
                  <a:schemeClr val="bg1"/>
                </a:solidFill>
                <a:latin typeface="微软雅黑" panose="020B0503020204020204" pitchFamily="34" charset="-122"/>
                <a:ea typeface="微软雅黑" panose="020B0503020204020204" pitchFamily="34" charset="-122"/>
              </a:rPr>
              <a:t>INTELIGENT</a:t>
            </a:r>
          </a:p>
        </p:txBody>
      </p:sp>
      <p:sp>
        <p:nvSpPr>
          <p:cNvPr id="20" name="TextBox 32"/>
          <p:cNvSpPr txBox="1"/>
          <p:nvPr/>
        </p:nvSpPr>
        <p:spPr>
          <a:xfrm>
            <a:off x="6293249" y="3339502"/>
            <a:ext cx="466691" cy="307340"/>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4</a:t>
            </a:r>
          </a:p>
        </p:txBody>
      </p:sp>
      <p:sp>
        <p:nvSpPr>
          <p:cNvPr id="21" name="Freeform 206"/>
          <p:cNvSpPr>
            <a:spLocks noEditPoints="1"/>
          </p:cNvSpPr>
          <p:nvPr/>
        </p:nvSpPr>
        <p:spPr bwMode="auto">
          <a:xfrm>
            <a:off x="6231035" y="2232857"/>
            <a:ext cx="1874724" cy="1578860"/>
          </a:xfrm>
          <a:custGeom>
            <a:avLst/>
            <a:gdLst>
              <a:gd name="T0" fmla="*/ 653 w 678"/>
              <a:gd name="T1" fmla="*/ 106 h 571"/>
              <a:gd name="T2" fmla="*/ 484 w 678"/>
              <a:gd name="T3" fmla="*/ 9 h 571"/>
              <a:gd name="T4" fmla="*/ 434 w 678"/>
              <a:gd name="T5" fmla="*/ 9 h 571"/>
              <a:gd name="T6" fmla="*/ 264 w 678"/>
              <a:gd name="T7" fmla="*/ 106 h 571"/>
              <a:gd name="T8" fmla="*/ 239 w 678"/>
              <a:gd name="T9" fmla="*/ 150 h 571"/>
              <a:gd name="T10" fmla="*/ 239 w 678"/>
              <a:gd name="T11" fmla="*/ 326 h 571"/>
              <a:gd name="T12" fmla="*/ 224 w 678"/>
              <a:gd name="T13" fmla="*/ 352 h 571"/>
              <a:gd name="T14" fmla="*/ 204 w 678"/>
              <a:gd name="T15" fmla="*/ 364 h 571"/>
              <a:gd name="T16" fmla="*/ 174 w 678"/>
              <a:gd name="T17" fmla="*/ 364 h 571"/>
              <a:gd name="T18" fmla="*/ 122 w 678"/>
              <a:gd name="T19" fmla="*/ 334 h 571"/>
              <a:gd name="T20" fmla="*/ 92 w 678"/>
              <a:gd name="T21" fmla="*/ 334 h 571"/>
              <a:gd name="T22" fmla="*/ 15 w 678"/>
              <a:gd name="T23" fmla="*/ 379 h 571"/>
              <a:gd name="T24" fmla="*/ 0 w 678"/>
              <a:gd name="T25" fmla="*/ 405 h 571"/>
              <a:gd name="T26" fmla="*/ 0 w 678"/>
              <a:gd name="T27" fmla="*/ 495 h 571"/>
              <a:gd name="T28" fmla="*/ 15 w 678"/>
              <a:gd name="T29" fmla="*/ 521 h 571"/>
              <a:gd name="T30" fmla="*/ 92 w 678"/>
              <a:gd name="T31" fmla="*/ 566 h 571"/>
              <a:gd name="T32" fmla="*/ 122 w 678"/>
              <a:gd name="T33" fmla="*/ 566 h 571"/>
              <a:gd name="T34" fmla="*/ 200 w 678"/>
              <a:gd name="T35" fmla="*/ 521 h 571"/>
              <a:gd name="T36" fmla="*/ 215 w 678"/>
              <a:gd name="T37" fmla="*/ 495 h 571"/>
              <a:gd name="T38" fmla="*/ 215 w 678"/>
              <a:gd name="T39" fmla="*/ 436 h 571"/>
              <a:gd name="T40" fmla="*/ 230 w 678"/>
              <a:gd name="T41" fmla="*/ 410 h 571"/>
              <a:gd name="T42" fmla="*/ 251 w 678"/>
              <a:gd name="T43" fmla="*/ 398 h 571"/>
              <a:gd name="T44" fmla="*/ 281 w 678"/>
              <a:gd name="T45" fmla="*/ 398 h 571"/>
              <a:gd name="T46" fmla="*/ 434 w 678"/>
              <a:gd name="T47" fmla="*/ 486 h 571"/>
              <a:gd name="T48" fmla="*/ 484 w 678"/>
              <a:gd name="T49" fmla="*/ 486 h 571"/>
              <a:gd name="T50" fmla="*/ 653 w 678"/>
              <a:gd name="T51" fmla="*/ 388 h 571"/>
              <a:gd name="T52" fmla="*/ 678 w 678"/>
              <a:gd name="T53" fmla="*/ 345 h 571"/>
              <a:gd name="T54" fmla="*/ 678 w 678"/>
              <a:gd name="T55" fmla="*/ 150 h 571"/>
              <a:gd name="T56" fmla="*/ 653 w 678"/>
              <a:gd name="T57" fmla="*/ 106 h 571"/>
              <a:gd name="T58" fmla="*/ 107 w 678"/>
              <a:gd name="T59" fmla="*/ 514 h 571"/>
              <a:gd name="T60" fmla="*/ 43 w 678"/>
              <a:gd name="T61" fmla="*/ 450 h 571"/>
              <a:gd name="T62" fmla="*/ 107 w 678"/>
              <a:gd name="T63" fmla="*/ 386 h 571"/>
              <a:gd name="T64" fmla="*/ 172 w 678"/>
              <a:gd name="T65" fmla="*/ 450 h 571"/>
              <a:gd name="T66" fmla="*/ 107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53" y="106"/>
                </a:moveTo>
                <a:cubicBezTo>
                  <a:pt x="484" y="9"/>
                  <a:pt x="484" y="9"/>
                  <a:pt x="484" y="9"/>
                </a:cubicBezTo>
                <a:cubicBezTo>
                  <a:pt x="468" y="0"/>
                  <a:pt x="449" y="0"/>
                  <a:pt x="434" y="9"/>
                </a:cubicBezTo>
                <a:cubicBezTo>
                  <a:pt x="264" y="106"/>
                  <a:pt x="264" y="106"/>
                  <a:pt x="264" y="106"/>
                </a:cubicBezTo>
                <a:cubicBezTo>
                  <a:pt x="249" y="115"/>
                  <a:pt x="239" y="132"/>
                  <a:pt x="239" y="150"/>
                </a:cubicBezTo>
                <a:cubicBezTo>
                  <a:pt x="239" y="326"/>
                  <a:pt x="239" y="326"/>
                  <a:pt x="239" y="326"/>
                </a:cubicBezTo>
                <a:cubicBezTo>
                  <a:pt x="239" y="337"/>
                  <a:pt x="234" y="346"/>
                  <a:pt x="224" y="352"/>
                </a:cubicBezTo>
                <a:cubicBezTo>
                  <a:pt x="204" y="364"/>
                  <a:pt x="204" y="364"/>
                  <a:pt x="204" y="364"/>
                </a:cubicBezTo>
                <a:cubicBezTo>
                  <a:pt x="195" y="369"/>
                  <a:pt x="183" y="369"/>
                  <a:pt x="174" y="364"/>
                </a:cubicBezTo>
                <a:cubicBezTo>
                  <a:pt x="122" y="334"/>
                  <a:pt x="122" y="334"/>
                  <a:pt x="122" y="334"/>
                </a:cubicBezTo>
                <a:cubicBezTo>
                  <a:pt x="113" y="329"/>
                  <a:pt x="102" y="329"/>
                  <a:pt x="92" y="334"/>
                </a:cubicBezTo>
                <a:cubicBezTo>
                  <a:pt x="15" y="379"/>
                  <a:pt x="15" y="379"/>
                  <a:pt x="15" y="379"/>
                </a:cubicBezTo>
                <a:cubicBezTo>
                  <a:pt x="5" y="384"/>
                  <a:pt x="0" y="394"/>
                  <a:pt x="0" y="405"/>
                </a:cubicBezTo>
                <a:cubicBezTo>
                  <a:pt x="0" y="495"/>
                  <a:pt x="0" y="495"/>
                  <a:pt x="0" y="495"/>
                </a:cubicBezTo>
                <a:cubicBezTo>
                  <a:pt x="0" y="506"/>
                  <a:pt x="5" y="516"/>
                  <a:pt x="15" y="521"/>
                </a:cubicBezTo>
                <a:cubicBezTo>
                  <a:pt x="92" y="566"/>
                  <a:pt x="92" y="566"/>
                  <a:pt x="92" y="566"/>
                </a:cubicBezTo>
                <a:cubicBezTo>
                  <a:pt x="102" y="571"/>
                  <a:pt x="113" y="571"/>
                  <a:pt x="122" y="566"/>
                </a:cubicBezTo>
                <a:cubicBezTo>
                  <a:pt x="200" y="521"/>
                  <a:pt x="200" y="521"/>
                  <a:pt x="200" y="521"/>
                </a:cubicBezTo>
                <a:cubicBezTo>
                  <a:pt x="210" y="516"/>
                  <a:pt x="215" y="506"/>
                  <a:pt x="215" y="495"/>
                </a:cubicBezTo>
                <a:cubicBezTo>
                  <a:pt x="215" y="436"/>
                  <a:pt x="215" y="436"/>
                  <a:pt x="215" y="436"/>
                </a:cubicBezTo>
                <a:cubicBezTo>
                  <a:pt x="215" y="425"/>
                  <a:pt x="221" y="415"/>
                  <a:pt x="230" y="410"/>
                </a:cubicBezTo>
                <a:cubicBezTo>
                  <a:pt x="251" y="398"/>
                  <a:pt x="251" y="398"/>
                  <a:pt x="251" y="398"/>
                </a:cubicBezTo>
                <a:cubicBezTo>
                  <a:pt x="260" y="392"/>
                  <a:pt x="272" y="392"/>
                  <a:pt x="281" y="398"/>
                </a:cubicBezTo>
                <a:cubicBezTo>
                  <a:pt x="434" y="486"/>
                  <a:pt x="434" y="486"/>
                  <a:pt x="434" y="486"/>
                </a:cubicBezTo>
                <a:cubicBezTo>
                  <a:pt x="449" y="495"/>
                  <a:pt x="468" y="495"/>
                  <a:pt x="484" y="486"/>
                </a:cubicBezTo>
                <a:cubicBezTo>
                  <a:pt x="653" y="388"/>
                  <a:pt x="653" y="388"/>
                  <a:pt x="653" y="388"/>
                </a:cubicBezTo>
                <a:cubicBezTo>
                  <a:pt x="668" y="379"/>
                  <a:pt x="678" y="363"/>
                  <a:pt x="678" y="345"/>
                </a:cubicBezTo>
                <a:cubicBezTo>
                  <a:pt x="678" y="150"/>
                  <a:pt x="678" y="150"/>
                  <a:pt x="678" y="150"/>
                </a:cubicBezTo>
                <a:cubicBezTo>
                  <a:pt x="678" y="132"/>
                  <a:pt x="668" y="115"/>
                  <a:pt x="653" y="106"/>
                </a:cubicBezTo>
                <a:close/>
                <a:moveTo>
                  <a:pt x="107" y="514"/>
                </a:moveTo>
                <a:cubicBezTo>
                  <a:pt x="72" y="514"/>
                  <a:pt x="43" y="485"/>
                  <a:pt x="43" y="450"/>
                </a:cubicBezTo>
                <a:cubicBezTo>
                  <a:pt x="43" y="414"/>
                  <a:pt x="72" y="386"/>
                  <a:pt x="107" y="386"/>
                </a:cubicBezTo>
                <a:cubicBezTo>
                  <a:pt x="143" y="386"/>
                  <a:pt x="172" y="414"/>
                  <a:pt x="172" y="450"/>
                </a:cubicBezTo>
                <a:cubicBezTo>
                  <a:pt x="172" y="485"/>
                  <a:pt x="143" y="514"/>
                  <a:pt x="107"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22" name="Oval 215"/>
          <p:cNvSpPr>
            <a:spLocks noChangeArrowheads="1"/>
          </p:cNvSpPr>
          <p:nvPr/>
        </p:nvSpPr>
        <p:spPr bwMode="auto">
          <a:xfrm>
            <a:off x="7248584"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5" name="Freeform 216"/>
          <p:cNvSpPr>
            <a:spLocks noEditPoints="1"/>
          </p:cNvSpPr>
          <p:nvPr/>
        </p:nvSpPr>
        <p:spPr bwMode="auto">
          <a:xfrm>
            <a:off x="7361953" y="2487244"/>
            <a:ext cx="273743" cy="282038"/>
          </a:xfrm>
          <a:custGeom>
            <a:avLst/>
            <a:gdLst>
              <a:gd name="T0" fmla="*/ 69 w 99"/>
              <a:gd name="T1" fmla="*/ 85 h 102"/>
              <a:gd name="T2" fmla="*/ 72 w 99"/>
              <a:gd name="T3" fmla="*/ 87 h 102"/>
              <a:gd name="T4" fmla="*/ 99 w 99"/>
              <a:gd name="T5" fmla="*/ 102 h 102"/>
              <a:gd name="T6" fmla="*/ 98 w 99"/>
              <a:gd name="T7" fmla="*/ 71 h 102"/>
              <a:gd name="T8" fmla="*/ 97 w 99"/>
              <a:gd name="T9" fmla="*/ 68 h 102"/>
              <a:gd name="T10" fmla="*/ 94 w 99"/>
              <a:gd name="T11" fmla="*/ 63 h 102"/>
              <a:gd name="T12" fmla="*/ 66 w 99"/>
              <a:gd name="T13" fmla="*/ 80 h 102"/>
              <a:gd name="T14" fmla="*/ 69 w 99"/>
              <a:gd name="T15" fmla="*/ 85 h 102"/>
              <a:gd name="T16" fmla="*/ 85 w 99"/>
              <a:gd name="T17" fmla="*/ 64 h 102"/>
              <a:gd name="T18" fmla="*/ 92 w 99"/>
              <a:gd name="T19" fmla="*/ 59 h 102"/>
              <a:gd name="T20" fmla="*/ 63 w 99"/>
              <a:gd name="T21" fmla="*/ 12 h 102"/>
              <a:gd name="T22" fmla="*/ 56 w 99"/>
              <a:gd name="T23" fmla="*/ 16 h 102"/>
              <a:gd name="T24" fmla="*/ 85 w 99"/>
              <a:gd name="T25" fmla="*/ 64 h 102"/>
              <a:gd name="T26" fmla="*/ 82 w 99"/>
              <a:gd name="T27" fmla="*/ 65 h 102"/>
              <a:gd name="T28" fmla="*/ 53 w 99"/>
              <a:gd name="T29" fmla="*/ 18 h 102"/>
              <a:gd name="T30" fmla="*/ 45 w 99"/>
              <a:gd name="T31" fmla="*/ 23 h 102"/>
              <a:gd name="T32" fmla="*/ 74 w 99"/>
              <a:gd name="T33" fmla="*/ 70 h 102"/>
              <a:gd name="T34" fmla="*/ 82 w 99"/>
              <a:gd name="T35" fmla="*/ 65 h 102"/>
              <a:gd name="T36" fmla="*/ 35 w 99"/>
              <a:gd name="T37" fmla="*/ 29 h 102"/>
              <a:gd name="T38" fmla="*/ 64 w 99"/>
              <a:gd name="T39" fmla="*/ 76 h 102"/>
              <a:gd name="T40" fmla="*/ 71 w 99"/>
              <a:gd name="T41" fmla="*/ 72 h 102"/>
              <a:gd name="T42" fmla="*/ 42 w 99"/>
              <a:gd name="T43" fmla="*/ 24 h 102"/>
              <a:gd name="T44" fmla="*/ 35 w 99"/>
              <a:gd name="T45" fmla="*/ 29 h 102"/>
              <a:gd name="T46" fmla="*/ 33 w 99"/>
              <a:gd name="T47" fmla="*/ 25 h 102"/>
              <a:gd name="T48" fmla="*/ 61 w 99"/>
              <a:gd name="T49" fmla="*/ 8 h 102"/>
              <a:gd name="T50" fmla="*/ 59 w 99"/>
              <a:gd name="T51" fmla="*/ 4 h 102"/>
              <a:gd name="T52" fmla="*/ 50 w 99"/>
              <a:gd name="T53" fmla="*/ 2 h 102"/>
              <a:gd name="T54" fmla="*/ 33 w 99"/>
              <a:gd name="T55" fmla="*/ 12 h 102"/>
              <a:gd name="T56" fmla="*/ 31 w 99"/>
              <a:gd name="T57" fmla="*/ 21 h 102"/>
              <a:gd name="T58" fmla="*/ 33 w 99"/>
              <a:gd name="T59" fmla="*/ 25 h 102"/>
              <a:gd name="T60" fmla="*/ 0 w 99"/>
              <a:gd name="T61" fmla="*/ 102 h 102"/>
              <a:gd name="T62" fmla="*/ 76 w 99"/>
              <a:gd name="T63" fmla="*/ 102 h 102"/>
              <a:gd name="T64" fmla="*/ 76 w 99"/>
              <a:gd name="T65" fmla="*/ 96 h 102"/>
              <a:gd name="T66" fmla="*/ 0 w 99"/>
              <a:gd name="T67" fmla="*/ 96 h 102"/>
              <a:gd name="T68" fmla="*/ 0 w 99"/>
              <a:gd name="T6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02">
                <a:moveTo>
                  <a:pt x="69" y="85"/>
                </a:moveTo>
                <a:cubicBezTo>
                  <a:pt x="70" y="86"/>
                  <a:pt x="71" y="87"/>
                  <a:pt x="72" y="87"/>
                </a:cubicBezTo>
                <a:cubicBezTo>
                  <a:pt x="99" y="102"/>
                  <a:pt x="99" y="102"/>
                  <a:pt x="99" y="102"/>
                </a:cubicBezTo>
                <a:cubicBezTo>
                  <a:pt x="98" y="71"/>
                  <a:pt x="98" y="71"/>
                  <a:pt x="98" y="71"/>
                </a:cubicBezTo>
                <a:cubicBezTo>
                  <a:pt x="98" y="70"/>
                  <a:pt x="98" y="69"/>
                  <a:pt x="97" y="68"/>
                </a:cubicBezTo>
                <a:cubicBezTo>
                  <a:pt x="94" y="63"/>
                  <a:pt x="94" y="63"/>
                  <a:pt x="94" y="63"/>
                </a:cubicBezTo>
                <a:cubicBezTo>
                  <a:pt x="66" y="80"/>
                  <a:pt x="66" y="80"/>
                  <a:pt x="66" y="80"/>
                </a:cubicBezTo>
                <a:lnTo>
                  <a:pt x="69" y="85"/>
                </a:lnTo>
                <a:close/>
                <a:moveTo>
                  <a:pt x="85" y="64"/>
                </a:moveTo>
                <a:cubicBezTo>
                  <a:pt x="92" y="59"/>
                  <a:pt x="92" y="59"/>
                  <a:pt x="92" y="59"/>
                </a:cubicBezTo>
                <a:cubicBezTo>
                  <a:pt x="63" y="12"/>
                  <a:pt x="63" y="12"/>
                  <a:pt x="63" y="12"/>
                </a:cubicBezTo>
                <a:cubicBezTo>
                  <a:pt x="56" y="16"/>
                  <a:pt x="56" y="16"/>
                  <a:pt x="56" y="16"/>
                </a:cubicBezTo>
                <a:lnTo>
                  <a:pt x="85" y="64"/>
                </a:lnTo>
                <a:close/>
                <a:moveTo>
                  <a:pt x="82" y="65"/>
                </a:moveTo>
                <a:cubicBezTo>
                  <a:pt x="53" y="18"/>
                  <a:pt x="53" y="18"/>
                  <a:pt x="53" y="18"/>
                </a:cubicBezTo>
                <a:cubicBezTo>
                  <a:pt x="45" y="23"/>
                  <a:pt x="45" y="23"/>
                  <a:pt x="45" y="23"/>
                </a:cubicBezTo>
                <a:cubicBezTo>
                  <a:pt x="74" y="70"/>
                  <a:pt x="74" y="70"/>
                  <a:pt x="74" y="70"/>
                </a:cubicBezTo>
                <a:lnTo>
                  <a:pt x="82" y="65"/>
                </a:lnTo>
                <a:close/>
                <a:moveTo>
                  <a:pt x="35" y="29"/>
                </a:moveTo>
                <a:cubicBezTo>
                  <a:pt x="64" y="76"/>
                  <a:pt x="64" y="76"/>
                  <a:pt x="64" y="76"/>
                </a:cubicBezTo>
                <a:cubicBezTo>
                  <a:pt x="71" y="72"/>
                  <a:pt x="71" y="72"/>
                  <a:pt x="71" y="72"/>
                </a:cubicBezTo>
                <a:cubicBezTo>
                  <a:pt x="42" y="24"/>
                  <a:pt x="42" y="24"/>
                  <a:pt x="42" y="24"/>
                </a:cubicBezTo>
                <a:lnTo>
                  <a:pt x="35" y="29"/>
                </a:lnTo>
                <a:close/>
                <a:moveTo>
                  <a:pt x="33" y="25"/>
                </a:moveTo>
                <a:cubicBezTo>
                  <a:pt x="61" y="8"/>
                  <a:pt x="61" y="8"/>
                  <a:pt x="61" y="8"/>
                </a:cubicBezTo>
                <a:cubicBezTo>
                  <a:pt x="59" y="4"/>
                  <a:pt x="59" y="4"/>
                  <a:pt x="59" y="4"/>
                </a:cubicBezTo>
                <a:cubicBezTo>
                  <a:pt x="57" y="1"/>
                  <a:pt x="53" y="0"/>
                  <a:pt x="50" y="2"/>
                </a:cubicBezTo>
                <a:cubicBezTo>
                  <a:pt x="33" y="12"/>
                  <a:pt x="33" y="12"/>
                  <a:pt x="33" y="12"/>
                </a:cubicBezTo>
                <a:cubicBezTo>
                  <a:pt x="30" y="14"/>
                  <a:pt x="29" y="18"/>
                  <a:pt x="31" y="21"/>
                </a:cubicBezTo>
                <a:lnTo>
                  <a:pt x="33" y="25"/>
                </a:lnTo>
                <a:close/>
                <a:moveTo>
                  <a:pt x="0" y="102"/>
                </a:moveTo>
                <a:cubicBezTo>
                  <a:pt x="76" y="102"/>
                  <a:pt x="76" y="102"/>
                  <a:pt x="76" y="102"/>
                </a:cubicBezTo>
                <a:cubicBezTo>
                  <a:pt x="76" y="96"/>
                  <a:pt x="76" y="96"/>
                  <a:pt x="76" y="96"/>
                </a:cubicBezTo>
                <a:cubicBezTo>
                  <a:pt x="0" y="96"/>
                  <a:pt x="0" y="96"/>
                  <a:pt x="0" y="96"/>
                </a:cubicBezTo>
                <a:lnTo>
                  <a:pt x="0" y="102"/>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6" name="TextBox 26"/>
          <p:cNvSpPr txBox="1"/>
          <p:nvPr/>
        </p:nvSpPr>
        <p:spPr>
          <a:xfrm>
            <a:off x="6913380" y="2957902"/>
            <a:ext cx="1166110" cy="369332"/>
          </a:xfrm>
          <a:prstGeom prst="rect">
            <a:avLst/>
          </a:prstGeom>
          <a:noFill/>
        </p:spPr>
        <p:txBody>
          <a:bodyPr wrap="square" lIns="0" tIns="0" rIns="0" bIns="0"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LOW MAINTENANCE</a:t>
            </a:r>
          </a:p>
        </p:txBody>
      </p:sp>
      <p:sp>
        <p:nvSpPr>
          <p:cNvPr id="7" name="TextBox 29"/>
          <p:cNvSpPr txBox="1"/>
          <p:nvPr/>
        </p:nvSpPr>
        <p:spPr>
          <a:xfrm>
            <a:off x="5575323" y="4156006"/>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2</a:t>
            </a:r>
          </a:p>
        </p:txBody>
      </p:sp>
      <p:sp>
        <p:nvSpPr>
          <p:cNvPr id="15" name="Freeform 207"/>
          <p:cNvSpPr>
            <a:spLocks noEditPoints="1"/>
          </p:cNvSpPr>
          <p:nvPr/>
        </p:nvSpPr>
        <p:spPr bwMode="auto">
          <a:xfrm>
            <a:off x="4229117" y="3955501"/>
            <a:ext cx="1874724" cy="1581626"/>
          </a:xfrm>
          <a:custGeom>
            <a:avLst/>
            <a:gdLst>
              <a:gd name="T0" fmla="*/ 663 w 678"/>
              <a:gd name="T1" fmla="*/ 50 h 572"/>
              <a:gd name="T2" fmla="*/ 586 w 678"/>
              <a:gd name="T3" fmla="*/ 5 h 572"/>
              <a:gd name="T4" fmla="*/ 556 w 678"/>
              <a:gd name="T5" fmla="*/ 5 h 572"/>
              <a:gd name="T6" fmla="*/ 478 w 678"/>
              <a:gd name="T7" fmla="*/ 50 h 572"/>
              <a:gd name="T8" fmla="*/ 463 w 678"/>
              <a:gd name="T9" fmla="*/ 76 h 572"/>
              <a:gd name="T10" fmla="*/ 463 w 678"/>
              <a:gd name="T11" fmla="*/ 136 h 572"/>
              <a:gd name="T12" fmla="*/ 448 w 678"/>
              <a:gd name="T13" fmla="*/ 162 h 572"/>
              <a:gd name="T14" fmla="*/ 427 w 678"/>
              <a:gd name="T15" fmla="*/ 173 h 572"/>
              <a:gd name="T16" fmla="*/ 397 w 678"/>
              <a:gd name="T17" fmla="*/ 173 h 572"/>
              <a:gd name="T18" fmla="*/ 244 w 678"/>
              <a:gd name="T19" fmla="*/ 85 h 572"/>
              <a:gd name="T20" fmla="*/ 194 w 678"/>
              <a:gd name="T21" fmla="*/ 85 h 572"/>
              <a:gd name="T22" fmla="*/ 25 w 678"/>
              <a:gd name="T23" fmla="*/ 183 h 572"/>
              <a:gd name="T24" fmla="*/ 0 w 678"/>
              <a:gd name="T25" fmla="*/ 226 h 572"/>
              <a:gd name="T26" fmla="*/ 0 w 678"/>
              <a:gd name="T27" fmla="*/ 422 h 572"/>
              <a:gd name="T28" fmla="*/ 25 w 678"/>
              <a:gd name="T29" fmla="*/ 465 h 572"/>
              <a:gd name="T30" fmla="*/ 194 w 678"/>
              <a:gd name="T31" fmla="*/ 563 h 572"/>
              <a:gd name="T32" fmla="*/ 244 w 678"/>
              <a:gd name="T33" fmla="*/ 563 h 572"/>
              <a:gd name="T34" fmla="*/ 414 w 678"/>
              <a:gd name="T35" fmla="*/ 465 h 572"/>
              <a:gd name="T36" fmla="*/ 439 w 678"/>
              <a:gd name="T37" fmla="*/ 422 h 572"/>
              <a:gd name="T38" fmla="*/ 439 w 678"/>
              <a:gd name="T39" fmla="*/ 245 h 572"/>
              <a:gd name="T40" fmla="*/ 454 w 678"/>
              <a:gd name="T41" fmla="*/ 219 h 572"/>
              <a:gd name="T42" fmla="*/ 474 w 678"/>
              <a:gd name="T43" fmla="*/ 208 h 572"/>
              <a:gd name="T44" fmla="*/ 504 w 678"/>
              <a:gd name="T45" fmla="*/ 208 h 572"/>
              <a:gd name="T46" fmla="*/ 556 w 678"/>
              <a:gd name="T47" fmla="*/ 237 h 572"/>
              <a:gd name="T48" fmla="*/ 586 w 678"/>
              <a:gd name="T49" fmla="*/ 237 h 572"/>
              <a:gd name="T50" fmla="*/ 663 w 678"/>
              <a:gd name="T51" fmla="*/ 192 h 572"/>
              <a:gd name="T52" fmla="*/ 678 w 678"/>
              <a:gd name="T53" fmla="*/ 166 h 572"/>
              <a:gd name="T54" fmla="*/ 678 w 678"/>
              <a:gd name="T55" fmla="*/ 76 h 572"/>
              <a:gd name="T56" fmla="*/ 663 w 678"/>
              <a:gd name="T57" fmla="*/ 50 h 572"/>
              <a:gd name="T58" fmla="*/ 571 w 678"/>
              <a:gd name="T59" fmla="*/ 185 h 572"/>
              <a:gd name="T60" fmla="*/ 506 w 678"/>
              <a:gd name="T61" fmla="*/ 121 h 572"/>
              <a:gd name="T62" fmla="*/ 571 w 678"/>
              <a:gd name="T63" fmla="*/ 57 h 572"/>
              <a:gd name="T64" fmla="*/ 635 w 678"/>
              <a:gd name="T65" fmla="*/ 121 h 572"/>
              <a:gd name="T66" fmla="*/ 571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63" y="50"/>
                </a:moveTo>
                <a:cubicBezTo>
                  <a:pt x="586" y="5"/>
                  <a:pt x="586" y="5"/>
                  <a:pt x="586" y="5"/>
                </a:cubicBezTo>
                <a:cubicBezTo>
                  <a:pt x="576" y="0"/>
                  <a:pt x="565" y="0"/>
                  <a:pt x="556" y="5"/>
                </a:cubicBezTo>
                <a:cubicBezTo>
                  <a:pt x="478" y="50"/>
                  <a:pt x="478" y="50"/>
                  <a:pt x="478" y="50"/>
                </a:cubicBezTo>
                <a:cubicBezTo>
                  <a:pt x="468" y="56"/>
                  <a:pt x="463" y="66"/>
                  <a:pt x="463" y="76"/>
                </a:cubicBezTo>
                <a:cubicBezTo>
                  <a:pt x="463" y="136"/>
                  <a:pt x="463" y="136"/>
                  <a:pt x="463" y="136"/>
                </a:cubicBezTo>
                <a:cubicBezTo>
                  <a:pt x="463" y="146"/>
                  <a:pt x="457" y="156"/>
                  <a:pt x="448" y="162"/>
                </a:cubicBezTo>
                <a:cubicBezTo>
                  <a:pt x="427" y="173"/>
                  <a:pt x="427" y="173"/>
                  <a:pt x="427" y="173"/>
                </a:cubicBezTo>
                <a:cubicBezTo>
                  <a:pt x="418" y="179"/>
                  <a:pt x="406" y="179"/>
                  <a:pt x="397" y="173"/>
                </a:cubicBezTo>
                <a:cubicBezTo>
                  <a:pt x="244" y="85"/>
                  <a:pt x="244" y="85"/>
                  <a:pt x="244" y="85"/>
                </a:cubicBezTo>
                <a:cubicBezTo>
                  <a:pt x="229" y="76"/>
                  <a:pt x="210" y="76"/>
                  <a:pt x="194" y="85"/>
                </a:cubicBezTo>
                <a:cubicBezTo>
                  <a:pt x="25" y="183"/>
                  <a:pt x="25" y="183"/>
                  <a:pt x="25" y="183"/>
                </a:cubicBezTo>
                <a:cubicBezTo>
                  <a:pt x="10" y="192"/>
                  <a:pt x="0" y="208"/>
                  <a:pt x="0" y="226"/>
                </a:cubicBezTo>
                <a:cubicBezTo>
                  <a:pt x="0" y="422"/>
                  <a:pt x="0" y="422"/>
                  <a:pt x="0" y="422"/>
                </a:cubicBezTo>
                <a:cubicBezTo>
                  <a:pt x="0" y="439"/>
                  <a:pt x="10" y="456"/>
                  <a:pt x="25" y="465"/>
                </a:cubicBezTo>
                <a:cubicBezTo>
                  <a:pt x="194" y="563"/>
                  <a:pt x="194" y="563"/>
                  <a:pt x="194" y="563"/>
                </a:cubicBezTo>
                <a:cubicBezTo>
                  <a:pt x="210" y="572"/>
                  <a:pt x="229" y="572"/>
                  <a:pt x="244" y="563"/>
                </a:cubicBezTo>
                <a:cubicBezTo>
                  <a:pt x="414" y="465"/>
                  <a:pt x="414" y="465"/>
                  <a:pt x="414" y="465"/>
                </a:cubicBezTo>
                <a:cubicBezTo>
                  <a:pt x="429" y="456"/>
                  <a:pt x="439" y="439"/>
                  <a:pt x="439" y="422"/>
                </a:cubicBezTo>
                <a:cubicBezTo>
                  <a:pt x="439" y="245"/>
                  <a:pt x="439" y="245"/>
                  <a:pt x="439" y="245"/>
                </a:cubicBezTo>
                <a:cubicBezTo>
                  <a:pt x="439" y="235"/>
                  <a:pt x="444" y="225"/>
                  <a:pt x="454" y="219"/>
                </a:cubicBezTo>
                <a:cubicBezTo>
                  <a:pt x="474" y="208"/>
                  <a:pt x="474" y="208"/>
                  <a:pt x="474" y="208"/>
                </a:cubicBezTo>
                <a:cubicBezTo>
                  <a:pt x="483" y="202"/>
                  <a:pt x="495" y="202"/>
                  <a:pt x="504" y="208"/>
                </a:cubicBezTo>
                <a:cubicBezTo>
                  <a:pt x="556" y="237"/>
                  <a:pt x="556" y="237"/>
                  <a:pt x="556" y="237"/>
                </a:cubicBezTo>
                <a:cubicBezTo>
                  <a:pt x="565" y="243"/>
                  <a:pt x="576" y="243"/>
                  <a:pt x="586" y="237"/>
                </a:cubicBezTo>
                <a:cubicBezTo>
                  <a:pt x="663" y="192"/>
                  <a:pt x="663" y="192"/>
                  <a:pt x="663" y="192"/>
                </a:cubicBezTo>
                <a:cubicBezTo>
                  <a:pt x="673" y="187"/>
                  <a:pt x="678" y="177"/>
                  <a:pt x="678" y="166"/>
                </a:cubicBezTo>
                <a:cubicBezTo>
                  <a:pt x="678" y="76"/>
                  <a:pt x="678" y="76"/>
                  <a:pt x="678" y="76"/>
                </a:cubicBezTo>
                <a:cubicBezTo>
                  <a:pt x="678" y="66"/>
                  <a:pt x="673" y="56"/>
                  <a:pt x="663" y="50"/>
                </a:cubicBezTo>
                <a:close/>
                <a:moveTo>
                  <a:pt x="571" y="185"/>
                </a:moveTo>
                <a:cubicBezTo>
                  <a:pt x="535" y="185"/>
                  <a:pt x="506" y="157"/>
                  <a:pt x="506" y="121"/>
                </a:cubicBezTo>
                <a:cubicBezTo>
                  <a:pt x="506" y="86"/>
                  <a:pt x="535" y="57"/>
                  <a:pt x="571" y="57"/>
                </a:cubicBezTo>
                <a:cubicBezTo>
                  <a:pt x="606" y="57"/>
                  <a:pt x="635" y="86"/>
                  <a:pt x="635" y="121"/>
                </a:cubicBezTo>
                <a:cubicBezTo>
                  <a:pt x="635" y="157"/>
                  <a:pt x="606" y="185"/>
                  <a:pt x="571"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29" name="Oval 209"/>
          <p:cNvSpPr>
            <a:spLocks noChangeArrowheads="1"/>
          </p:cNvSpPr>
          <p:nvPr/>
        </p:nvSpPr>
        <p:spPr bwMode="auto">
          <a:xfrm>
            <a:off x="4585812"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30" name="Freeform 210"/>
          <p:cNvSpPr>
            <a:spLocks noEditPoints="1"/>
          </p:cNvSpPr>
          <p:nvPr/>
        </p:nvSpPr>
        <p:spPr bwMode="auto">
          <a:xfrm>
            <a:off x="4715771" y="4444920"/>
            <a:ext cx="240562" cy="304159"/>
          </a:xfrm>
          <a:custGeom>
            <a:avLst/>
            <a:gdLst>
              <a:gd name="T0" fmla="*/ 87 w 87"/>
              <a:gd name="T1" fmla="*/ 17 h 110"/>
              <a:gd name="T2" fmla="*/ 82 w 87"/>
              <a:gd name="T3" fmla="*/ 11 h 110"/>
              <a:gd name="T4" fmla="*/ 61 w 87"/>
              <a:gd name="T5" fmla="*/ 53 h 110"/>
              <a:gd name="T6" fmla="*/ 55 w 87"/>
              <a:gd name="T7" fmla="*/ 49 h 110"/>
              <a:gd name="T8" fmla="*/ 76 w 87"/>
              <a:gd name="T9" fmla="*/ 6 h 110"/>
              <a:gd name="T10" fmla="*/ 70 w 87"/>
              <a:gd name="T11" fmla="*/ 0 h 110"/>
              <a:gd name="T12" fmla="*/ 17 w 87"/>
              <a:gd name="T13" fmla="*/ 0 h 110"/>
              <a:gd name="T14" fmla="*/ 11 w 87"/>
              <a:gd name="T15" fmla="*/ 6 h 110"/>
              <a:gd name="T16" fmla="*/ 32 w 87"/>
              <a:gd name="T17" fmla="*/ 49 h 110"/>
              <a:gd name="T18" fmla="*/ 26 w 87"/>
              <a:gd name="T19" fmla="*/ 53 h 110"/>
              <a:gd name="T20" fmla="*/ 5 w 87"/>
              <a:gd name="T21" fmla="*/ 11 h 110"/>
              <a:gd name="T22" fmla="*/ 0 w 87"/>
              <a:gd name="T23" fmla="*/ 17 h 110"/>
              <a:gd name="T24" fmla="*/ 20 w 87"/>
              <a:gd name="T25" fmla="*/ 58 h 110"/>
              <a:gd name="T26" fmla="*/ 12 w 87"/>
              <a:gd name="T27" fmla="*/ 79 h 110"/>
              <a:gd name="T28" fmla="*/ 43 w 87"/>
              <a:gd name="T29" fmla="*/ 110 h 110"/>
              <a:gd name="T30" fmla="*/ 75 w 87"/>
              <a:gd name="T31" fmla="*/ 79 h 110"/>
              <a:gd name="T32" fmla="*/ 67 w 87"/>
              <a:gd name="T33" fmla="*/ 58 h 110"/>
              <a:gd name="T34" fmla="*/ 87 w 87"/>
              <a:gd name="T35" fmla="*/ 17 h 110"/>
              <a:gd name="T36" fmla="*/ 21 w 87"/>
              <a:gd name="T37" fmla="*/ 8 h 110"/>
              <a:gd name="T38" fmla="*/ 66 w 87"/>
              <a:gd name="T39" fmla="*/ 8 h 110"/>
              <a:gd name="T40" fmla="*/ 62 w 87"/>
              <a:gd name="T41" fmla="*/ 16 h 110"/>
              <a:gd name="T42" fmla="*/ 24 w 87"/>
              <a:gd name="T43" fmla="*/ 16 h 110"/>
              <a:gd name="T44" fmla="*/ 21 w 87"/>
              <a:gd name="T45" fmla="*/ 8 h 110"/>
              <a:gd name="T46" fmla="*/ 28 w 87"/>
              <a:gd name="T47" fmla="*/ 24 h 110"/>
              <a:gd name="T48" fmla="*/ 59 w 87"/>
              <a:gd name="T49" fmla="*/ 24 h 110"/>
              <a:gd name="T50" fmla="*/ 47 w 87"/>
              <a:gd name="T51" fmla="*/ 48 h 110"/>
              <a:gd name="T52" fmla="*/ 43 w 87"/>
              <a:gd name="T53" fmla="*/ 47 h 110"/>
              <a:gd name="T54" fmla="*/ 40 w 87"/>
              <a:gd name="T55" fmla="*/ 48 h 110"/>
              <a:gd name="T56" fmla="*/ 28 w 87"/>
              <a:gd name="T57" fmla="*/ 24 h 110"/>
              <a:gd name="T58" fmla="*/ 68 w 87"/>
              <a:gd name="T59" fmla="*/ 79 h 110"/>
              <a:gd name="T60" fmla="*/ 43 w 87"/>
              <a:gd name="T61" fmla="*/ 103 h 110"/>
              <a:gd name="T62" fmla="*/ 19 w 87"/>
              <a:gd name="T63" fmla="*/ 79 h 110"/>
              <a:gd name="T64" fmla="*/ 43 w 87"/>
              <a:gd name="T65" fmla="*/ 54 h 110"/>
              <a:gd name="T66" fmla="*/ 68 w 87"/>
              <a:gd name="T67" fmla="*/ 79 h 110"/>
              <a:gd name="T68" fmla="*/ 43 w 87"/>
              <a:gd name="T69" fmla="*/ 56 h 110"/>
              <a:gd name="T70" fmla="*/ 21 w 87"/>
              <a:gd name="T71" fmla="*/ 79 h 110"/>
              <a:gd name="T72" fmla="*/ 43 w 87"/>
              <a:gd name="T73" fmla="*/ 101 h 110"/>
              <a:gd name="T74" fmla="*/ 66 w 87"/>
              <a:gd name="T75" fmla="*/ 79 h 110"/>
              <a:gd name="T76" fmla="*/ 43 w 87"/>
              <a:gd name="T77" fmla="*/ 56 h 110"/>
              <a:gd name="T78" fmla="*/ 43 w 87"/>
              <a:gd name="T79" fmla="*/ 99 h 110"/>
              <a:gd name="T80" fmla="*/ 23 w 87"/>
              <a:gd name="T81" fmla="*/ 79 h 110"/>
              <a:gd name="T82" fmla="*/ 43 w 87"/>
              <a:gd name="T83" fmla="*/ 59 h 110"/>
              <a:gd name="T84" fmla="*/ 64 w 87"/>
              <a:gd name="T85" fmla="*/ 79 h 110"/>
              <a:gd name="T86" fmla="*/ 43 w 87"/>
              <a:gd name="T87" fmla="*/ 99 h 110"/>
              <a:gd name="T88" fmla="*/ 47 w 87"/>
              <a:gd name="T89" fmla="*/ 65 h 110"/>
              <a:gd name="T90" fmla="*/ 44 w 87"/>
              <a:gd name="T91" fmla="*/ 65 h 110"/>
              <a:gd name="T92" fmla="*/ 36 w 87"/>
              <a:gd name="T93" fmla="*/ 69 h 110"/>
              <a:gd name="T94" fmla="*/ 36 w 87"/>
              <a:gd name="T95" fmla="*/ 73 h 110"/>
              <a:gd name="T96" fmla="*/ 42 w 87"/>
              <a:gd name="T97" fmla="*/ 73 h 110"/>
              <a:gd name="T98" fmla="*/ 42 w 87"/>
              <a:gd name="T99" fmla="*/ 89 h 110"/>
              <a:gd name="T100" fmla="*/ 39 w 87"/>
              <a:gd name="T101" fmla="*/ 89 h 110"/>
              <a:gd name="T102" fmla="*/ 39 w 87"/>
              <a:gd name="T103" fmla="*/ 92 h 110"/>
              <a:gd name="T104" fmla="*/ 50 w 87"/>
              <a:gd name="T105" fmla="*/ 92 h 110"/>
              <a:gd name="T106" fmla="*/ 50 w 87"/>
              <a:gd name="T107" fmla="*/ 89 h 110"/>
              <a:gd name="T108" fmla="*/ 47 w 87"/>
              <a:gd name="T109" fmla="*/ 89 h 110"/>
              <a:gd name="T110" fmla="*/ 47 w 87"/>
              <a:gd name="T11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110">
                <a:moveTo>
                  <a:pt x="87" y="17"/>
                </a:moveTo>
                <a:cubicBezTo>
                  <a:pt x="82" y="11"/>
                  <a:pt x="82" y="11"/>
                  <a:pt x="82" y="11"/>
                </a:cubicBezTo>
                <a:cubicBezTo>
                  <a:pt x="61" y="53"/>
                  <a:pt x="61" y="53"/>
                  <a:pt x="61" y="53"/>
                </a:cubicBezTo>
                <a:cubicBezTo>
                  <a:pt x="59" y="51"/>
                  <a:pt x="57" y="50"/>
                  <a:pt x="55" y="49"/>
                </a:cubicBezTo>
                <a:cubicBezTo>
                  <a:pt x="76" y="6"/>
                  <a:pt x="76" y="6"/>
                  <a:pt x="76" y="6"/>
                </a:cubicBezTo>
                <a:cubicBezTo>
                  <a:pt x="70" y="0"/>
                  <a:pt x="70" y="0"/>
                  <a:pt x="70" y="0"/>
                </a:cubicBezTo>
                <a:cubicBezTo>
                  <a:pt x="17" y="0"/>
                  <a:pt x="17" y="0"/>
                  <a:pt x="17" y="0"/>
                </a:cubicBezTo>
                <a:cubicBezTo>
                  <a:pt x="11" y="6"/>
                  <a:pt x="11" y="6"/>
                  <a:pt x="11" y="6"/>
                </a:cubicBezTo>
                <a:cubicBezTo>
                  <a:pt x="32" y="49"/>
                  <a:pt x="32" y="49"/>
                  <a:pt x="32" y="49"/>
                </a:cubicBezTo>
                <a:cubicBezTo>
                  <a:pt x="30" y="50"/>
                  <a:pt x="28" y="51"/>
                  <a:pt x="26" y="53"/>
                </a:cubicBezTo>
                <a:cubicBezTo>
                  <a:pt x="5" y="11"/>
                  <a:pt x="5" y="11"/>
                  <a:pt x="5" y="11"/>
                </a:cubicBezTo>
                <a:cubicBezTo>
                  <a:pt x="0" y="17"/>
                  <a:pt x="0" y="17"/>
                  <a:pt x="0" y="17"/>
                </a:cubicBezTo>
                <a:cubicBezTo>
                  <a:pt x="20" y="58"/>
                  <a:pt x="20" y="58"/>
                  <a:pt x="20" y="58"/>
                </a:cubicBezTo>
                <a:cubicBezTo>
                  <a:pt x="15" y="64"/>
                  <a:pt x="12" y="71"/>
                  <a:pt x="12" y="79"/>
                </a:cubicBezTo>
                <a:cubicBezTo>
                  <a:pt x="12" y="96"/>
                  <a:pt x="26" y="110"/>
                  <a:pt x="43" y="110"/>
                </a:cubicBezTo>
                <a:cubicBezTo>
                  <a:pt x="61" y="110"/>
                  <a:pt x="75" y="96"/>
                  <a:pt x="75" y="79"/>
                </a:cubicBezTo>
                <a:cubicBezTo>
                  <a:pt x="75" y="71"/>
                  <a:pt x="72" y="64"/>
                  <a:pt x="67" y="58"/>
                </a:cubicBezTo>
                <a:lnTo>
                  <a:pt x="87" y="17"/>
                </a:lnTo>
                <a:close/>
                <a:moveTo>
                  <a:pt x="21" y="8"/>
                </a:moveTo>
                <a:cubicBezTo>
                  <a:pt x="66" y="8"/>
                  <a:pt x="66" y="8"/>
                  <a:pt x="66" y="8"/>
                </a:cubicBezTo>
                <a:cubicBezTo>
                  <a:pt x="62" y="16"/>
                  <a:pt x="62" y="16"/>
                  <a:pt x="62" y="16"/>
                </a:cubicBezTo>
                <a:cubicBezTo>
                  <a:pt x="24" y="16"/>
                  <a:pt x="24" y="16"/>
                  <a:pt x="24" y="16"/>
                </a:cubicBezTo>
                <a:lnTo>
                  <a:pt x="21" y="8"/>
                </a:lnTo>
                <a:close/>
                <a:moveTo>
                  <a:pt x="28" y="24"/>
                </a:moveTo>
                <a:cubicBezTo>
                  <a:pt x="59" y="24"/>
                  <a:pt x="59" y="24"/>
                  <a:pt x="59" y="24"/>
                </a:cubicBezTo>
                <a:cubicBezTo>
                  <a:pt x="47" y="48"/>
                  <a:pt x="47" y="48"/>
                  <a:pt x="47" y="48"/>
                </a:cubicBezTo>
                <a:cubicBezTo>
                  <a:pt x="46" y="47"/>
                  <a:pt x="45" y="47"/>
                  <a:pt x="43" y="47"/>
                </a:cubicBezTo>
                <a:cubicBezTo>
                  <a:pt x="42" y="47"/>
                  <a:pt x="41" y="47"/>
                  <a:pt x="40" y="48"/>
                </a:cubicBezTo>
                <a:lnTo>
                  <a:pt x="28" y="24"/>
                </a:lnTo>
                <a:close/>
                <a:moveTo>
                  <a:pt x="68" y="79"/>
                </a:moveTo>
                <a:cubicBezTo>
                  <a:pt x="68" y="92"/>
                  <a:pt x="57" y="103"/>
                  <a:pt x="43" y="103"/>
                </a:cubicBezTo>
                <a:cubicBezTo>
                  <a:pt x="30" y="103"/>
                  <a:pt x="19" y="92"/>
                  <a:pt x="19" y="79"/>
                </a:cubicBezTo>
                <a:cubicBezTo>
                  <a:pt x="19" y="65"/>
                  <a:pt x="30" y="54"/>
                  <a:pt x="43" y="54"/>
                </a:cubicBezTo>
                <a:cubicBezTo>
                  <a:pt x="57" y="54"/>
                  <a:pt x="68" y="65"/>
                  <a:pt x="68" y="79"/>
                </a:cubicBezTo>
                <a:close/>
                <a:moveTo>
                  <a:pt x="43" y="56"/>
                </a:moveTo>
                <a:cubicBezTo>
                  <a:pt x="31" y="56"/>
                  <a:pt x="21" y="66"/>
                  <a:pt x="21" y="79"/>
                </a:cubicBezTo>
                <a:cubicBezTo>
                  <a:pt x="21" y="91"/>
                  <a:pt x="31" y="101"/>
                  <a:pt x="43" y="101"/>
                </a:cubicBezTo>
                <a:cubicBezTo>
                  <a:pt x="56" y="101"/>
                  <a:pt x="66" y="91"/>
                  <a:pt x="66" y="79"/>
                </a:cubicBezTo>
                <a:cubicBezTo>
                  <a:pt x="66" y="66"/>
                  <a:pt x="56" y="56"/>
                  <a:pt x="43" y="56"/>
                </a:cubicBezTo>
                <a:close/>
                <a:moveTo>
                  <a:pt x="43" y="99"/>
                </a:moveTo>
                <a:cubicBezTo>
                  <a:pt x="32" y="99"/>
                  <a:pt x="23" y="90"/>
                  <a:pt x="23" y="79"/>
                </a:cubicBezTo>
                <a:cubicBezTo>
                  <a:pt x="23" y="68"/>
                  <a:pt x="32" y="59"/>
                  <a:pt x="43" y="59"/>
                </a:cubicBezTo>
                <a:cubicBezTo>
                  <a:pt x="55" y="59"/>
                  <a:pt x="64" y="68"/>
                  <a:pt x="64" y="79"/>
                </a:cubicBezTo>
                <a:cubicBezTo>
                  <a:pt x="64" y="90"/>
                  <a:pt x="55" y="99"/>
                  <a:pt x="43" y="99"/>
                </a:cubicBezTo>
                <a:close/>
                <a:moveTo>
                  <a:pt x="47" y="65"/>
                </a:moveTo>
                <a:cubicBezTo>
                  <a:pt x="44" y="65"/>
                  <a:pt x="44" y="65"/>
                  <a:pt x="44" y="65"/>
                </a:cubicBezTo>
                <a:cubicBezTo>
                  <a:pt x="44" y="65"/>
                  <a:pt x="42" y="69"/>
                  <a:pt x="36" y="69"/>
                </a:cubicBezTo>
                <a:cubicBezTo>
                  <a:pt x="36" y="73"/>
                  <a:pt x="36" y="73"/>
                  <a:pt x="36" y="73"/>
                </a:cubicBezTo>
                <a:cubicBezTo>
                  <a:pt x="42" y="73"/>
                  <a:pt x="42" y="73"/>
                  <a:pt x="42" y="73"/>
                </a:cubicBezTo>
                <a:cubicBezTo>
                  <a:pt x="42" y="89"/>
                  <a:pt x="42" y="89"/>
                  <a:pt x="42" y="89"/>
                </a:cubicBezTo>
                <a:cubicBezTo>
                  <a:pt x="39" y="89"/>
                  <a:pt x="39" y="89"/>
                  <a:pt x="39" y="89"/>
                </a:cubicBezTo>
                <a:cubicBezTo>
                  <a:pt x="39" y="92"/>
                  <a:pt x="39" y="92"/>
                  <a:pt x="39" y="92"/>
                </a:cubicBezTo>
                <a:cubicBezTo>
                  <a:pt x="50" y="92"/>
                  <a:pt x="50" y="92"/>
                  <a:pt x="50" y="92"/>
                </a:cubicBezTo>
                <a:cubicBezTo>
                  <a:pt x="50" y="89"/>
                  <a:pt x="50" y="89"/>
                  <a:pt x="50" y="89"/>
                </a:cubicBezTo>
                <a:cubicBezTo>
                  <a:pt x="47" y="89"/>
                  <a:pt x="47" y="89"/>
                  <a:pt x="47" y="89"/>
                </a:cubicBezTo>
                <a:lnTo>
                  <a:pt x="47" y="6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31" name="TextBox 27"/>
          <p:cNvSpPr txBox="1"/>
          <p:nvPr/>
        </p:nvSpPr>
        <p:spPr>
          <a:xfrm>
            <a:off x="4255385" y="4912027"/>
            <a:ext cx="1166110" cy="430887"/>
          </a:xfrm>
          <a:prstGeom prst="rect">
            <a:avLst/>
          </a:prstGeom>
          <a:noFill/>
        </p:spPr>
        <p:txBody>
          <a:bodyPr wrap="square" lIns="0" tIns="0" rIns="0" bIns="0"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BEST IN MARKET</a:t>
            </a:r>
          </a:p>
        </p:txBody>
      </p:sp>
      <p:sp>
        <p:nvSpPr>
          <p:cNvPr id="32" name="TextBox 30"/>
          <p:cNvSpPr txBox="1"/>
          <p:nvPr/>
        </p:nvSpPr>
        <p:spPr>
          <a:xfrm>
            <a:off x="6293249" y="4156006"/>
            <a:ext cx="466691" cy="307777"/>
          </a:xfrm>
          <a:prstGeom prst="rect">
            <a:avLst/>
          </a:prstGeom>
          <a:noFill/>
        </p:spPr>
        <p:txBody>
          <a:bodyPr wrap="square" lIns="0" tIns="0" rIns="0" bIns="0"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rPr>
              <a:t>3</a:t>
            </a:r>
          </a:p>
        </p:txBody>
      </p:sp>
      <p:sp>
        <p:nvSpPr>
          <p:cNvPr id="33" name="Freeform 208"/>
          <p:cNvSpPr>
            <a:spLocks noEditPoints="1"/>
          </p:cNvSpPr>
          <p:nvPr/>
        </p:nvSpPr>
        <p:spPr bwMode="auto">
          <a:xfrm>
            <a:off x="6231035" y="3955501"/>
            <a:ext cx="1874724" cy="1581626"/>
          </a:xfrm>
          <a:custGeom>
            <a:avLst/>
            <a:gdLst>
              <a:gd name="T0" fmla="*/ 653 w 678"/>
              <a:gd name="T1" fmla="*/ 183 h 572"/>
              <a:gd name="T2" fmla="*/ 484 w 678"/>
              <a:gd name="T3" fmla="*/ 85 h 572"/>
              <a:gd name="T4" fmla="*/ 434 w 678"/>
              <a:gd name="T5" fmla="*/ 85 h 572"/>
              <a:gd name="T6" fmla="*/ 281 w 678"/>
              <a:gd name="T7" fmla="*/ 173 h 572"/>
              <a:gd name="T8" fmla="*/ 251 w 678"/>
              <a:gd name="T9" fmla="*/ 173 h 572"/>
              <a:gd name="T10" fmla="*/ 230 w 678"/>
              <a:gd name="T11" fmla="*/ 162 h 572"/>
              <a:gd name="T12" fmla="*/ 215 w 678"/>
              <a:gd name="T13" fmla="*/ 136 h 572"/>
              <a:gd name="T14" fmla="*/ 215 w 678"/>
              <a:gd name="T15" fmla="*/ 76 h 572"/>
              <a:gd name="T16" fmla="*/ 200 w 678"/>
              <a:gd name="T17" fmla="*/ 50 h 572"/>
              <a:gd name="T18" fmla="*/ 122 w 678"/>
              <a:gd name="T19" fmla="*/ 5 h 572"/>
              <a:gd name="T20" fmla="*/ 92 w 678"/>
              <a:gd name="T21" fmla="*/ 5 h 572"/>
              <a:gd name="T22" fmla="*/ 15 w 678"/>
              <a:gd name="T23" fmla="*/ 50 h 572"/>
              <a:gd name="T24" fmla="*/ 0 w 678"/>
              <a:gd name="T25" fmla="*/ 76 h 572"/>
              <a:gd name="T26" fmla="*/ 0 w 678"/>
              <a:gd name="T27" fmla="*/ 166 h 572"/>
              <a:gd name="T28" fmla="*/ 15 w 678"/>
              <a:gd name="T29" fmla="*/ 192 h 572"/>
              <a:gd name="T30" fmla="*/ 92 w 678"/>
              <a:gd name="T31" fmla="*/ 237 h 572"/>
              <a:gd name="T32" fmla="*/ 122 w 678"/>
              <a:gd name="T33" fmla="*/ 237 h 572"/>
              <a:gd name="T34" fmla="*/ 174 w 678"/>
              <a:gd name="T35" fmla="*/ 208 h 572"/>
              <a:gd name="T36" fmla="*/ 204 w 678"/>
              <a:gd name="T37" fmla="*/ 208 h 572"/>
              <a:gd name="T38" fmla="*/ 224 w 678"/>
              <a:gd name="T39" fmla="*/ 219 h 572"/>
              <a:gd name="T40" fmla="*/ 239 w 678"/>
              <a:gd name="T41" fmla="*/ 245 h 572"/>
              <a:gd name="T42" fmla="*/ 239 w 678"/>
              <a:gd name="T43" fmla="*/ 422 h 572"/>
              <a:gd name="T44" fmla="*/ 264 w 678"/>
              <a:gd name="T45" fmla="*/ 465 h 572"/>
              <a:gd name="T46" fmla="*/ 434 w 678"/>
              <a:gd name="T47" fmla="*/ 563 h 572"/>
              <a:gd name="T48" fmla="*/ 484 w 678"/>
              <a:gd name="T49" fmla="*/ 563 h 572"/>
              <a:gd name="T50" fmla="*/ 653 w 678"/>
              <a:gd name="T51" fmla="*/ 465 h 572"/>
              <a:gd name="T52" fmla="*/ 678 w 678"/>
              <a:gd name="T53" fmla="*/ 422 h 572"/>
              <a:gd name="T54" fmla="*/ 678 w 678"/>
              <a:gd name="T55" fmla="*/ 226 h 572"/>
              <a:gd name="T56" fmla="*/ 653 w 678"/>
              <a:gd name="T57" fmla="*/ 183 h 572"/>
              <a:gd name="T58" fmla="*/ 107 w 678"/>
              <a:gd name="T59" fmla="*/ 185 h 572"/>
              <a:gd name="T60" fmla="*/ 43 w 678"/>
              <a:gd name="T61" fmla="*/ 121 h 572"/>
              <a:gd name="T62" fmla="*/ 107 w 678"/>
              <a:gd name="T63" fmla="*/ 57 h 572"/>
              <a:gd name="T64" fmla="*/ 172 w 678"/>
              <a:gd name="T65" fmla="*/ 121 h 572"/>
              <a:gd name="T66" fmla="*/ 107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53" y="183"/>
                </a:moveTo>
                <a:cubicBezTo>
                  <a:pt x="484" y="85"/>
                  <a:pt x="484" y="85"/>
                  <a:pt x="484" y="85"/>
                </a:cubicBezTo>
                <a:cubicBezTo>
                  <a:pt x="468" y="76"/>
                  <a:pt x="449" y="76"/>
                  <a:pt x="434" y="85"/>
                </a:cubicBezTo>
                <a:cubicBezTo>
                  <a:pt x="281" y="173"/>
                  <a:pt x="281" y="173"/>
                  <a:pt x="281" y="173"/>
                </a:cubicBezTo>
                <a:cubicBezTo>
                  <a:pt x="272" y="179"/>
                  <a:pt x="260" y="179"/>
                  <a:pt x="251" y="173"/>
                </a:cubicBezTo>
                <a:cubicBezTo>
                  <a:pt x="230" y="162"/>
                  <a:pt x="230" y="162"/>
                  <a:pt x="230" y="162"/>
                </a:cubicBezTo>
                <a:cubicBezTo>
                  <a:pt x="221" y="156"/>
                  <a:pt x="215" y="146"/>
                  <a:pt x="215" y="136"/>
                </a:cubicBezTo>
                <a:cubicBezTo>
                  <a:pt x="215" y="76"/>
                  <a:pt x="215" y="76"/>
                  <a:pt x="215" y="76"/>
                </a:cubicBezTo>
                <a:cubicBezTo>
                  <a:pt x="215" y="66"/>
                  <a:pt x="210" y="56"/>
                  <a:pt x="200" y="50"/>
                </a:cubicBezTo>
                <a:cubicBezTo>
                  <a:pt x="122" y="5"/>
                  <a:pt x="122" y="5"/>
                  <a:pt x="122" y="5"/>
                </a:cubicBezTo>
                <a:cubicBezTo>
                  <a:pt x="113" y="0"/>
                  <a:pt x="102" y="0"/>
                  <a:pt x="92" y="5"/>
                </a:cubicBezTo>
                <a:cubicBezTo>
                  <a:pt x="15" y="50"/>
                  <a:pt x="15" y="50"/>
                  <a:pt x="15" y="50"/>
                </a:cubicBezTo>
                <a:cubicBezTo>
                  <a:pt x="5" y="56"/>
                  <a:pt x="0" y="66"/>
                  <a:pt x="0" y="76"/>
                </a:cubicBezTo>
                <a:cubicBezTo>
                  <a:pt x="0" y="166"/>
                  <a:pt x="0" y="166"/>
                  <a:pt x="0" y="166"/>
                </a:cubicBezTo>
                <a:cubicBezTo>
                  <a:pt x="0" y="177"/>
                  <a:pt x="5" y="187"/>
                  <a:pt x="15" y="192"/>
                </a:cubicBezTo>
                <a:cubicBezTo>
                  <a:pt x="92" y="237"/>
                  <a:pt x="92" y="237"/>
                  <a:pt x="92" y="237"/>
                </a:cubicBezTo>
                <a:cubicBezTo>
                  <a:pt x="102" y="243"/>
                  <a:pt x="113" y="243"/>
                  <a:pt x="122" y="237"/>
                </a:cubicBezTo>
                <a:cubicBezTo>
                  <a:pt x="174" y="208"/>
                  <a:pt x="174" y="208"/>
                  <a:pt x="174" y="208"/>
                </a:cubicBezTo>
                <a:cubicBezTo>
                  <a:pt x="183" y="202"/>
                  <a:pt x="195" y="202"/>
                  <a:pt x="204" y="208"/>
                </a:cubicBezTo>
                <a:cubicBezTo>
                  <a:pt x="224" y="219"/>
                  <a:pt x="224" y="219"/>
                  <a:pt x="224" y="219"/>
                </a:cubicBezTo>
                <a:cubicBezTo>
                  <a:pt x="234" y="225"/>
                  <a:pt x="239" y="235"/>
                  <a:pt x="239" y="245"/>
                </a:cubicBezTo>
                <a:cubicBezTo>
                  <a:pt x="239" y="422"/>
                  <a:pt x="239" y="422"/>
                  <a:pt x="239" y="422"/>
                </a:cubicBezTo>
                <a:cubicBezTo>
                  <a:pt x="239" y="439"/>
                  <a:pt x="249" y="456"/>
                  <a:pt x="264" y="465"/>
                </a:cubicBezTo>
                <a:cubicBezTo>
                  <a:pt x="434" y="563"/>
                  <a:pt x="434" y="563"/>
                  <a:pt x="434" y="563"/>
                </a:cubicBezTo>
                <a:cubicBezTo>
                  <a:pt x="449" y="572"/>
                  <a:pt x="468" y="572"/>
                  <a:pt x="484" y="563"/>
                </a:cubicBezTo>
                <a:cubicBezTo>
                  <a:pt x="653" y="465"/>
                  <a:pt x="653" y="465"/>
                  <a:pt x="653" y="465"/>
                </a:cubicBezTo>
                <a:cubicBezTo>
                  <a:pt x="668" y="456"/>
                  <a:pt x="678" y="439"/>
                  <a:pt x="678" y="422"/>
                </a:cubicBezTo>
                <a:cubicBezTo>
                  <a:pt x="678" y="226"/>
                  <a:pt x="678" y="226"/>
                  <a:pt x="678" y="226"/>
                </a:cubicBezTo>
                <a:cubicBezTo>
                  <a:pt x="678" y="208"/>
                  <a:pt x="668" y="192"/>
                  <a:pt x="653" y="183"/>
                </a:cubicBezTo>
                <a:close/>
                <a:moveTo>
                  <a:pt x="107" y="185"/>
                </a:moveTo>
                <a:cubicBezTo>
                  <a:pt x="72" y="185"/>
                  <a:pt x="43" y="157"/>
                  <a:pt x="43" y="121"/>
                </a:cubicBezTo>
                <a:cubicBezTo>
                  <a:pt x="43" y="86"/>
                  <a:pt x="72" y="57"/>
                  <a:pt x="107" y="57"/>
                </a:cubicBezTo>
                <a:cubicBezTo>
                  <a:pt x="143" y="57"/>
                  <a:pt x="172" y="86"/>
                  <a:pt x="172" y="121"/>
                </a:cubicBezTo>
                <a:cubicBezTo>
                  <a:pt x="172" y="157"/>
                  <a:pt x="143" y="185"/>
                  <a:pt x="107"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dirty="0"/>
          </a:p>
        </p:txBody>
      </p:sp>
      <p:sp>
        <p:nvSpPr>
          <p:cNvPr id="34" name="Oval 211"/>
          <p:cNvSpPr>
            <a:spLocks noChangeArrowheads="1"/>
          </p:cNvSpPr>
          <p:nvPr/>
        </p:nvSpPr>
        <p:spPr bwMode="auto">
          <a:xfrm>
            <a:off x="7248584"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dirty="0"/>
          </a:p>
        </p:txBody>
      </p:sp>
      <p:sp>
        <p:nvSpPr>
          <p:cNvPr id="35" name="Freeform 212"/>
          <p:cNvSpPr>
            <a:spLocks noEditPoints="1"/>
          </p:cNvSpPr>
          <p:nvPr/>
        </p:nvSpPr>
        <p:spPr bwMode="auto">
          <a:xfrm>
            <a:off x="7353657" y="4464276"/>
            <a:ext cx="287568" cy="243327"/>
          </a:xfrm>
          <a:custGeom>
            <a:avLst/>
            <a:gdLst>
              <a:gd name="T0" fmla="*/ 37 w 104"/>
              <a:gd name="T1" fmla="*/ 57 h 88"/>
              <a:gd name="T2" fmla="*/ 37 w 104"/>
              <a:gd name="T3" fmla="*/ 88 h 88"/>
              <a:gd name="T4" fmla="*/ 60 w 104"/>
              <a:gd name="T5" fmla="*/ 88 h 88"/>
              <a:gd name="T6" fmla="*/ 60 w 104"/>
              <a:gd name="T7" fmla="*/ 60 h 88"/>
              <a:gd name="T8" fmla="*/ 50 w 104"/>
              <a:gd name="T9" fmla="*/ 70 h 88"/>
              <a:gd name="T10" fmla="*/ 37 w 104"/>
              <a:gd name="T11" fmla="*/ 57 h 88"/>
              <a:gd name="T12" fmla="*/ 5 w 104"/>
              <a:gd name="T13" fmla="*/ 84 h 88"/>
              <a:gd name="T14" fmla="*/ 9 w 104"/>
              <a:gd name="T15" fmla="*/ 88 h 88"/>
              <a:gd name="T16" fmla="*/ 28 w 104"/>
              <a:gd name="T17" fmla="*/ 88 h 88"/>
              <a:gd name="T18" fmla="*/ 28 w 104"/>
              <a:gd name="T19" fmla="*/ 48 h 88"/>
              <a:gd name="T20" fmla="*/ 5 w 104"/>
              <a:gd name="T21" fmla="*/ 71 h 88"/>
              <a:gd name="T22" fmla="*/ 5 w 104"/>
              <a:gd name="T23" fmla="*/ 84 h 88"/>
              <a:gd name="T24" fmla="*/ 84 w 104"/>
              <a:gd name="T25" fmla="*/ 1 h 88"/>
              <a:gd name="T26" fmla="*/ 80 w 104"/>
              <a:gd name="T27" fmla="*/ 6 h 88"/>
              <a:gd name="T28" fmla="*/ 84 w 104"/>
              <a:gd name="T29" fmla="*/ 10 h 88"/>
              <a:gd name="T30" fmla="*/ 89 w 104"/>
              <a:gd name="T31" fmla="*/ 9 h 88"/>
              <a:gd name="T32" fmla="*/ 50 w 104"/>
              <a:gd name="T33" fmla="*/ 48 h 88"/>
              <a:gd name="T34" fmla="*/ 28 w 104"/>
              <a:gd name="T35" fmla="*/ 25 h 88"/>
              <a:gd name="T36" fmla="*/ 2 w 104"/>
              <a:gd name="T37" fmla="*/ 51 h 88"/>
              <a:gd name="T38" fmla="*/ 2 w 104"/>
              <a:gd name="T39" fmla="*/ 57 h 88"/>
              <a:gd name="T40" fmla="*/ 8 w 104"/>
              <a:gd name="T41" fmla="*/ 57 h 88"/>
              <a:gd name="T42" fmla="*/ 28 w 104"/>
              <a:gd name="T43" fmla="*/ 37 h 88"/>
              <a:gd name="T44" fmla="*/ 50 w 104"/>
              <a:gd name="T45" fmla="*/ 59 h 88"/>
              <a:gd name="T46" fmla="*/ 95 w 104"/>
              <a:gd name="T47" fmla="*/ 15 h 88"/>
              <a:gd name="T48" fmla="*/ 94 w 104"/>
              <a:gd name="T49" fmla="*/ 20 h 88"/>
              <a:gd name="T50" fmla="*/ 98 w 104"/>
              <a:gd name="T51" fmla="*/ 24 h 88"/>
              <a:gd name="T52" fmla="*/ 98 w 104"/>
              <a:gd name="T53" fmla="*/ 24 h 88"/>
              <a:gd name="T54" fmla="*/ 102 w 104"/>
              <a:gd name="T55" fmla="*/ 20 h 88"/>
              <a:gd name="T56" fmla="*/ 104 w 104"/>
              <a:gd name="T57" fmla="*/ 0 h 88"/>
              <a:gd name="T58" fmla="*/ 84 w 104"/>
              <a:gd name="T59" fmla="*/ 1 h 88"/>
              <a:gd name="T60" fmla="*/ 70 w 104"/>
              <a:gd name="T61" fmla="*/ 51 h 88"/>
              <a:gd name="T62" fmla="*/ 70 w 104"/>
              <a:gd name="T63" fmla="*/ 88 h 88"/>
              <a:gd name="T64" fmla="*/ 89 w 104"/>
              <a:gd name="T65" fmla="*/ 88 h 88"/>
              <a:gd name="T66" fmla="*/ 93 w 104"/>
              <a:gd name="T67" fmla="*/ 84 h 88"/>
              <a:gd name="T68" fmla="*/ 93 w 104"/>
              <a:gd name="T69" fmla="*/ 28 h 88"/>
              <a:gd name="T70" fmla="*/ 73 w 104"/>
              <a:gd name="T71" fmla="*/ 48 h 88"/>
              <a:gd name="T72" fmla="*/ 70 w 104"/>
              <a:gd name="T73"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88">
                <a:moveTo>
                  <a:pt x="37" y="57"/>
                </a:moveTo>
                <a:cubicBezTo>
                  <a:pt x="37" y="88"/>
                  <a:pt x="37" y="88"/>
                  <a:pt x="37" y="88"/>
                </a:cubicBezTo>
                <a:cubicBezTo>
                  <a:pt x="60" y="88"/>
                  <a:pt x="60" y="88"/>
                  <a:pt x="60" y="88"/>
                </a:cubicBezTo>
                <a:cubicBezTo>
                  <a:pt x="60" y="60"/>
                  <a:pt x="60" y="60"/>
                  <a:pt x="60" y="60"/>
                </a:cubicBezTo>
                <a:cubicBezTo>
                  <a:pt x="50" y="70"/>
                  <a:pt x="50" y="70"/>
                  <a:pt x="50" y="70"/>
                </a:cubicBezTo>
                <a:lnTo>
                  <a:pt x="37" y="57"/>
                </a:lnTo>
                <a:close/>
                <a:moveTo>
                  <a:pt x="5" y="84"/>
                </a:moveTo>
                <a:cubicBezTo>
                  <a:pt x="5" y="86"/>
                  <a:pt x="7" y="88"/>
                  <a:pt x="9" y="88"/>
                </a:cubicBezTo>
                <a:cubicBezTo>
                  <a:pt x="28" y="88"/>
                  <a:pt x="28" y="88"/>
                  <a:pt x="28" y="88"/>
                </a:cubicBezTo>
                <a:cubicBezTo>
                  <a:pt x="28" y="48"/>
                  <a:pt x="28" y="48"/>
                  <a:pt x="28" y="48"/>
                </a:cubicBezTo>
                <a:cubicBezTo>
                  <a:pt x="5" y="71"/>
                  <a:pt x="5" y="71"/>
                  <a:pt x="5" y="71"/>
                </a:cubicBezTo>
                <a:lnTo>
                  <a:pt x="5" y="84"/>
                </a:lnTo>
                <a:close/>
                <a:moveTo>
                  <a:pt x="84" y="1"/>
                </a:moveTo>
                <a:cubicBezTo>
                  <a:pt x="81" y="2"/>
                  <a:pt x="80" y="4"/>
                  <a:pt x="80" y="6"/>
                </a:cubicBezTo>
                <a:cubicBezTo>
                  <a:pt x="80" y="8"/>
                  <a:pt x="82" y="10"/>
                  <a:pt x="84" y="10"/>
                </a:cubicBezTo>
                <a:cubicBezTo>
                  <a:pt x="89" y="9"/>
                  <a:pt x="89" y="9"/>
                  <a:pt x="89" y="9"/>
                </a:cubicBezTo>
                <a:cubicBezTo>
                  <a:pt x="50" y="48"/>
                  <a:pt x="50" y="48"/>
                  <a:pt x="50" y="48"/>
                </a:cubicBezTo>
                <a:cubicBezTo>
                  <a:pt x="28" y="25"/>
                  <a:pt x="28" y="25"/>
                  <a:pt x="28" y="25"/>
                </a:cubicBezTo>
                <a:cubicBezTo>
                  <a:pt x="2" y="51"/>
                  <a:pt x="2" y="51"/>
                  <a:pt x="2" y="51"/>
                </a:cubicBezTo>
                <a:cubicBezTo>
                  <a:pt x="0" y="53"/>
                  <a:pt x="0" y="55"/>
                  <a:pt x="2" y="57"/>
                </a:cubicBezTo>
                <a:cubicBezTo>
                  <a:pt x="4" y="59"/>
                  <a:pt x="6" y="59"/>
                  <a:pt x="8" y="57"/>
                </a:cubicBezTo>
                <a:cubicBezTo>
                  <a:pt x="28" y="37"/>
                  <a:pt x="28" y="37"/>
                  <a:pt x="28" y="37"/>
                </a:cubicBezTo>
                <a:cubicBezTo>
                  <a:pt x="50" y="59"/>
                  <a:pt x="50" y="59"/>
                  <a:pt x="50" y="59"/>
                </a:cubicBezTo>
                <a:cubicBezTo>
                  <a:pt x="95" y="15"/>
                  <a:pt x="95" y="15"/>
                  <a:pt x="95" y="15"/>
                </a:cubicBezTo>
                <a:cubicBezTo>
                  <a:pt x="94" y="20"/>
                  <a:pt x="94" y="20"/>
                  <a:pt x="94" y="20"/>
                </a:cubicBezTo>
                <a:cubicBezTo>
                  <a:pt x="94" y="22"/>
                  <a:pt x="96" y="24"/>
                  <a:pt x="98" y="24"/>
                </a:cubicBezTo>
                <a:cubicBezTo>
                  <a:pt x="98" y="24"/>
                  <a:pt x="98" y="24"/>
                  <a:pt x="98" y="24"/>
                </a:cubicBezTo>
                <a:cubicBezTo>
                  <a:pt x="100" y="24"/>
                  <a:pt x="102" y="22"/>
                  <a:pt x="102" y="20"/>
                </a:cubicBezTo>
                <a:cubicBezTo>
                  <a:pt x="104" y="0"/>
                  <a:pt x="104" y="0"/>
                  <a:pt x="104" y="0"/>
                </a:cubicBezTo>
                <a:lnTo>
                  <a:pt x="84" y="1"/>
                </a:lnTo>
                <a:close/>
                <a:moveTo>
                  <a:pt x="70" y="51"/>
                </a:moveTo>
                <a:cubicBezTo>
                  <a:pt x="70" y="88"/>
                  <a:pt x="70" y="88"/>
                  <a:pt x="70" y="88"/>
                </a:cubicBezTo>
                <a:cubicBezTo>
                  <a:pt x="89" y="88"/>
                  <a:pt x="89" y="88"/>
                  <a:pt x="89" y="88"/>
                </a:cubicBezTo>
                <a:cubicBezTo>
                  <a:pt x="91" y="88"/>
                  <a:pt x="93" y="86"/>
                  <a:pt x="93" y="84"/>
                </a:cubicBezTo>
                <a:cubicBezTo>
                  <a:pt x="93" y="28"/>
                  <a:pt x="93" y="28"/>
                  <a:pt x="93" y="28"/>
                </a:cubicBezTo>
                <a:cubicBezTo>
                  <a:pt x="73" y="48"/>
                  <a:pt x="73" y="48"/>
                  <a:pt x="73" y="48"/>
                </a:cubicBezTo>
                <a:lnTo>
                  <a:pt x="70" y="51"/>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dirty="0"/>
          </a:p>
        </p:txBody>
      </p:sp>
      <p:sp>
        <p:nvSpPr>
          <p:cNvPr id="36" name="TextBox 28"/>
          <p:cNvSpPr txBox="1"/>
          <p:nvPr/>
        </p:nvSpPr>
        <p:spPr>
          <a:xfrm>
            <a:off x="6913380" y="4912027"/>
            <a:ext cx="1166110" cy="215444"/>
          </a:xfrm>
          <a:prstGeom prst="rect">
            <a:avLst/>
          </a:prstGeom>
          <a:noFill/>
        </p:spPr>
        <p:txBody>
          <a:bodyPr wrap="square" lIns="0" tIns="0" rIns="0" bIns="0"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SECURITY.</a:t>
            </a:r>
          </a:p>
        </p:txBody>
      </p:sp>
      <p:grpSp>
        <p:nvGrpSpPr>
          <p:cNvPr id="38" name="组合 37"/>
          <p:cNvGrpSpPr/>
          <p:nvPr/>
        </p:nvGrpSpPr>
        <p:grpSpPr>
          <a:xfrm>
            <a:off x="1530350" y="1824355"/>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Not Limited to Violence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model's capabilities extend beyond violence detection, allowing for a wide range of potential applications in the realm of public safety and security.</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a:off x="1485265" y="4498340"/>
            <a:ext cx="1981200" cy="711835"/>
            <a:chOff x="2408" y="3190"/>
            <a:chExt cx="3120" cy="1121"/>
          </a:xfrm>
        </p:grpSpPr>
        <p:sp>
          <p:nvSpPr>
            <p:cNvPr id="18"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 Outside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has the ability to detect and classify various outdoor activities, making it a valuable tool for enhancing safety and security in public spaces.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p:cNvGrpSpPr/>
          <p:nvPr/>
        </p:nvGrpSpPr>
        <p:grpSpPr>
          <a:xfrm>
            <a:off x="8943975" y="1824355"/>
            <a:ext cx="1981200" cy="711835"/>
            <a:chOff x="2408" y="3190"/>
            <a:chExt cx="3120" cy="1121"/>
          </a:xfrm>
        </p:grpSpPr>
        <p:sp>
          <p:nvSpPr>
            <p:cNvPr id="24"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Smart Alert System</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can alert authorized personnel through the messaging app Telegram, allowing for quick and effective response to potential threats.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8898255" y="4498340"/>
            <a:ext cx="1981200" cy="711835"/>
            <a:chOff x="2408" y="3190"/>
            <a:chExt cx="3120" cy="1121"/>
          </a:xfrm>
        </p:grpSpPr>
        <p:sp>
          <p:nvSpPr>
            <p:cNvPr id="39" name="TextBox 45"/>
            <p:cNvSpPr txBox="1"/>
            <p:nvPr/>
          </p:nvSpPr>
          <p:spPr>
            <a:xfrm>
              <a:off x="2408" y="3190"/>
              <a:ext cx="3120" cy="663"/>
            </a:xfrm>
            <a:prstGeom prst="rect">
              <a:avLst/>
            </a:prstGeom>
          </p:spPr>
          <p:txBody>
            <a:bodyPr vert="horz" wrap="none" lIns="0" tIns="0" rIns="0" bIns="0" anchor="b" anchorCtr="1">
              <a:normAutofit/>
            </a:bodyPr>
            <a:lstStyle/>
            <a:p>
              <a:pPr algn="ctr"/>
              <a:r>
                <a:rPr lang="en-IN" altLang="zh-CN" sz="2000" b="1" kern="900" dirty="0">
                  <a:solidFill>
                    <a:schemeClr val="bg1"/>
                  </a:solidFill>
                  <a:latin typeface="微软雅黑" panose="020B0503020204020204" pitchFamily="34" charset="-122"/>
                  <a:ea typeface="微软雅黑" panose="020B0503020204020204" pitchFamily="34" charset="-122"/>
                  <a:cs typeface="+mn-ea"/>
                  <a:sym typeface="+mn-lt"/>
                </a:rPr>
                <a:t># Inside</a:t>
              </a:r>
              <a:endPar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en-US" sz="1200" b="0" i="0" dirty="0">
                  <a:solidFill>
                    <a:srgbClr val="D1D5DB"/>
                  </a:solidFill>
                  <a:effectLst/>
                  <a:latin typeface="Söhne"/>
                </a:rPr>
                <a:t>Our model has the ability to detect and classify various indoor activities, making it a valuable tool for enhancing safety and security in indoor environments</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6" name="TextBox 7">
            <a:extLst>
              <a:ext uri="{FF2B5EF4-FFF2-40B4-BE49-F238E27FC236}">
                <a16:creationId xmlns:a16="http://schemas.microsoft.com/office/drawing/2014/main" id="{75428DCA-52BE-7B9C-F8E0-926777AD01FA}"/>
              </a:ext>
            </a:extLst>
          </p:cNvPr>
          <p:cNvSpPr txBox="1"/>
          <p:nvPr/>
        </p:nvSpPr>
        <p:spPr>
          <a:xfrm>
            <a:off x="1960936" y="581660"/>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sym typeface="+mn-ea"/>
              </a:rPr>
              <a:t>KEY FEATURES OF SYSTEM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3013605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0.70"/>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0.70"/>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strVal val="#ppt_w*0.70"/>
                                          </p:val>
                                        </p:tav>
                                        <p:tav tm="100000">
                                          <p:val>
                                            <p:strVal val="#ppt_w"/>
                                          </p:val>
                                        </p:tav>
                                      </p:tavLst>
                                    </p:anim>
                                    <p:anim calcmode="lin" valueType="num">
                                      <p:cBhvr>
                                        <p:cTn id="38" dur="1000" fill="hold"/>
                                        <p:tgtEl>
                                          <p:spTgt spid="14"/>
                                        </p:tgtEl>
                                        <p:attrNameLst>
                                          <p:attrName>ppt_h</p:attrName>
                                        </p:attrNameLst>
                                      </p:cBhvr>
                                      <p:tavLst>
                                        <p:tav tm="0">
                                          <p:val>
                                            <p:strVal val="#ppt_h"/>
                                          </p:val>
                                        </p:tav>
                                        <p:tav tm="100000">
                                          <p:val>
                                            <p:strVal val="#ppt_h"/>
                                          </p:val>
                                        </p:tav>
                                      </p:tavLst>
                                    </p:anim>
                                    <p:animEffect transition="in" filter="fade">
                                      <p:cBhvr>
                                        <p:cTn id="39" dur="1000"/>
                                        <p:tgtEl>
                                          <p:spTgt spid="14"/>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0.70"/>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0.70"/>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strVal val="#ppt_w*0.70"/>
                                          </p:val>
                                        </p:tav>
                                        <p:tav tm="100000">
                                          <p:val>
                                            <p:strVal val="#ppt_w"/>
                                          </p:val>
                                        </p:tav>
                                      </p:tavLst>
                                    </p:anim>
                                    <p:anim calcmode="lin" valueType="num">
                                      <p:cBhvr>
                                        <p:cTn id="53" dur="1000" fill="hold"/>
                                        <p:tgtEl>
                                          <p:spTgt spid="21"/>
                                        </p:tgtEl>
                                        <p:attrNameLst>
                                          <p:attrName>ppt_h</p:attrName>
                                        </p:attrNameLst>
                                      </p:cBhvr>
                                      <p:tavLst>
                                        <p:tav tm="0">
                                          <p:val>
                                            <p:strVal val="#ppt_h"/>
                                          </p:val>
                                        </p:tav>
                                        <p:tav tm="100000">
                                          <p:val>
                                            <p:strVal val="#ppt_h"/>
                                          </p:val>
                                        </p:tav>
                                      </p:tavLst>
                                    </p:anim>
                                    <p:animEffect transition="in" filter="fade">
                                      <p:cBhvr>
                                        <p:cTn id="54" dur="1000"/>
                                        <p:tgtEl>
                                          <p:spTgt spid="21"/>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strVal val="#ppt_w*0.70"/>
                                          </p:val>
                                        </p:tav>
                                        <p:tav tm="100000">
                                          <p:val>
                                            <p:strVal val="#ppt_w"/>
                                          </p:val>
                                        </p:tav>
                                      </p:tavLst>
                                    </p:anim>
                                    <p:anim calcmode="lin" valueType="num">
                                      <p:cBhvr>
                                        <p:cTn id="58" dur="1000" fill="hold"/>
                                        <p:tgtEl>
                                          <p:spTgt spid="22"/>
                                        </p:tgtEl>
                                        <p:attrNameLst>
                                          <p:attrName>ppt_h</p:attrName>
                                        </p:attrNameLst>
                                      </p:cBhvr>
                                      <p:tavLst>
                                        <p:tav tm="0">
                                          <p:val>
                                            <p:strVal val="#ppt_h"/>
                                          </p:val>
                                        </p:tav>
                                        <p:tav tm="100000">
                                          <p:val>
                                            <p:strVal val="#ppt_h"/>
                                          </p:val>
                                        </p:tav>
                                      </p:tavLst>
                                    </p:anim>
                                    <p:animEffect transition="in" filter="fade">
                                      <p:cBhvr>
                                        <p:cTn id="59" dur="1000"/>
                                        <p:tgtEl>
                                          <p:spTgt spid="22"/>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1000" fill="hold"/>
                                        <p:tgtEl>
                                          <p:spTgt spid="5"/>
                                        </p:tgtEl>
                                        <p:attrNameLst>
                                          <p:attrName>ppt_w</p:attrName>
                                        </p:attrNameLst>
                                      </p:cBhvr>
                                      <p:tavLst>
                                        <p:tav tm="0">
                                          <p:val>
                                            <p:strVal val="#ppt_w*0.70"/>
                                          </p:val>
                                        </p:tav>
                                        <p:tav tm="100000">
                                          <p:val>
                                            <p:strVal val="#ppt_w"/>
                                          </p:val>
                                        </p:tav>
                                      </p:tavLst>
                                    </p:anim>
                                    <p:anim calcmode="lin" valueType="num">
                                      <p:cBhvr>
                                        <p:cTn id="63" dur="1000" fill="hold"/>
                                        <p:tgtEl>
                                          <p:spTgt spid="5"/>
                                        </p:tgtEl>
                                        <p:attrNameLst>
                                          <p:attrName>ppt_h</p:attrName>
                                        </p:attrNameLst>
                                      </p:cBhvr>
                                      <p:tavLst>
                                        <p:tav tm="0">
                                          <p:val>
                                            <p:strVal val="#ppt_h"/>
                                          </p:val>
                                        </p:tav>
                                        <p:tav tm="100000">
                                          <p:val>
                                            <p:strVal val="#ppt_h"/>
                                          </p:val>
                                        </p:tav>
                                      </p:tavLst>
                                    </p:anim>
                                    <p:animEffect transition="in" filter="fade">
                                      <p:cBhvr>
                                        <p:cTn id="64" dur="1000"/>
                                        <p:tgtEl>
                                          <p:spTgt spid="5"/>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1000" fill="hold"/>
                                        <p:tgtEl>
                                          <p:spTgt spid="6"/>
                                        </p:tgtEl>
                                        <p:attrNameLst>
                                          <p:attrName>ppt_w</p:attrName>
                                        </p:attrNameLst>
                                      </p:cBhvr>
                                      <p:tavLst>
                                        <p:tav tm="0">
                                          <p:val>
                                            <p:strVal val="#ppt_w*0.70"/>
                                          </p:val>
                                        </p:tav>
                                        <p:tav tm="100000">
                                          <p:val>
                                            <p:strVal val="#ppt_w"/>
                                          </p:val>
                                        </p:tav>
                                      </p:tavLst>
                                    </p:anim>
                                    <p:anim calcmode="lin" valueType="num">
                                      <p:cBhvr>
                                        <p:cTn id="68" dur="1000" fill="hold"/>
                                        <p:tgtEl>
                                          <p:spTgt spid="6"/>
                                        </p:tgtEl>
                                        <p:attrNameLst>
                                          <p:attrName>ppt_h</p:attrName>
                                        </p:attrNameLst>
                                      </p:cBhvr>
                                      <p:tavLst>
                                        <p:tav tm="0">
                                          <p:val>
                                            <p:strVal val="#ppt_h"/>
                                          </p:val>
                                        </p:tav>
                                        <p:tav tm="100000">
                                          <p:val>
                                            <p:strVal val="#ppt_h"/>
                                          </p:val>
                                        </p:tav>
                                      </p:tavLst>
                                    </p:anim>
                                    <p:animEffect transition="in" filter="fade">
                                      <p:cBhvr>
                                        <p:cTn id="69" dur="1000"/>
                                        <p:tgtEl>
                                          <p:spTgt spid="6"/>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1000" fill="hold"/>
                                        <p:tgtEl>
                                          <p:spTgt spid="7"/>
                                        </p:tgtEl>
                                        <p:attrNameLst>
                                          <p:attrName>ppt_w</p:attrName>
                                        </p:attrNameLst>
                                      </p:cBhvr>
                                      <p:tavLst>
                                        <p:tav tm="0">
                                          <p:val>
                                            <p:strVal val="#ppt_w*0.70"/>
                                          </p:val>
                                        </p:tav>
                                        <p:tav tm="100000">
                                          <p:val>
                                            <p:strVal val="#ppt_w"/>
                                          </p:val>
                                        </p:tav>
                                      </p:tavLst>
                                    </p:anim>
                                    <p:anim calcmode="lin" valueType="num">
                                      <p:cBhvr>
                                        <p:cTn id="73" dur="1000" fill="hold"/>
                                        <p:tgtEl>
                                          <p:spTgt spid="7"/>
                                        </p:tgtEl>
                                        <p:attrNameLst>
                                          <p:attrName>ppt_h</p:attrName>
                                        </p:attrNameLst>
                                      </p:cBhvr>
                                      <p:tavLst>
                                        <p:tav tm="0">
                                          <p:val>
                                            <p:strVal val="#ppt_h"/>
                                          </p:val>
                                        </p:tav>
                                        <p:tav tm="100000">
                                          <p:val>
                                            <p:strVal val="#ppt_h"/>
                                          </p:val>
                                        </p:tav>
                                      </p:tavLst>
                                    </p:anim>
                                    <p:animEffect transition="in" filter="fade">
                                      <p:cBhvr>
                                        <p:cTn id="74" dur="1000"/>
                                        <p:tgtEl>
                                          <p:spTgt spid="7"/>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1000" fill="hold"/>
                                        <p:tgtEl>
                                          <p:spTgt spid="15"/>
                                        </p:tgtEl>
                                        <p:attrNameLst>
                                          <p:attrName>ppt_w</p:attrName>
                                        </p:attrNameLst>
                                      </p:cBhvr>
                                      <p:tavLst>
                                        <p:tav tm="0">
                                          <p:val>
                                            <p:strVal val="#ppt_w*0.70"/>
                                          </p:val>
                                        </p:tav>
                                        <p:tav tm="100000">
                                          <p:val>
                                            <p:strVal val="#ppt_w"/>
                                          </p:val>
                                        </p:tav>
                                      </p:tavLst>
                                    </p:anim>
                                    <p:anim calcmode="lin" valueType="num">
                                      <p:cBhvr>
                                        <p:cTn id="78" dur="1000" fill="hold"/>
                                        <p:tgtEl>
                                          <p:spTgt spid="15"/>
                                        </p:tgtEl>
                                        <p:attrNameLst>
                                          <p:attrName>ppt_h</p:attrName>
                                        </p:attrNameLst>
                                      </p:cBhvr>
                                      <p:tavLst>
                                        <p:tav tm="0">
                                          <p:val>
                                            <p:strVal val="#ppt_h"/>
                                          </p:val>
                                        </p:tav>
                                        <p:tav tm="100000">
                                          <p:val>
                                            <p:strVal val="#ppt_h"/>
                                          </p:val>
                                        </p:tav>
                                      </p:tavLst>
                                    </p:anim>
                                    <p:animEffect transition="in" filter="fade">
                                      <p:cBhvr>
                                        <p:cTn id="79" dur="1000"/>
                                        <p:tgtEl>
                                          <p:spTgt spid="15"/>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p:cTn id="82" dur="1000" fill="hold"/>
                                        <p:tgtEl>
                                          <p:spTgt spid="29"/>
                                        </p:tgtEl>
                                        <p:attrNameLst>
                                          <p:attrName>ppt_w</p:attrName>
                                        </p:attrNameLst>
                                      </p:cBhvr>
                                      <p:tavLst>
                                        <p:tav tm="0">
                                          <p:val>
                                            <p:strVal val="#ppt_w*0.70"/>
                                          </p:val>
                                        </p:tav>
                                        <p:tav tm="100000">
                                          <p:val>
                                            <p:strVal val="#ppt_w"/>
                                          </p:val>
                                        </p:tav>
                                      </p:tavLst>
                                    </p:anim>
                                    <p:anim calcmode="lin" valueType="num">
                                      <p:cBhvr>
                                        <p:cTn id="83" dur="1000" fill="hold"/>
                                        <p:tgtEl>
                                          <p:spTgt spid="29"/>
                                        </p:tgtEl>
                                        <p:attrNameLst>
                                          <p:attrName>ppt_h</p:attrName>
                                        </p:attrNameLst>
                                      </p:cBhvr>
                                      <p:tavLst>
                                        <p:tav tm="0">
                                          <p:val>
                                            <p:strVal val="#ppt_h"/>
                                          </p:val>
                                        </p:tav>
                                        <p:tav tm="100000">
                                          <p:val>
                                            <p:strVal val="#ppt_h"/>
                                          </p:val>
                                        </p:tav>
                                      </p:tavLst>
                                    </p:anim>
                                    <p:animEffect transition="in" filter="fade">
                                      <p:cBhvr>
                                        <p:cTn id="84" dur="1000"/>
                                        <p:tgtEl>
                                          <p:spTgt spid="29"/>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1000" fill="hold"/>
                                        <p:tgtEl>
                                          <p:spTgt spid="30"/>
                                        </p:tgtEl>
                                        <p:attrNameLst>
                                          <p:attrName>ppt_w</p:attrName>
                                        </p:attrNameLst>
                                      </p:cBhvr>
                                      <p:tavLst>
                                        <p:tav tm="0">
                                          <p:val>
                                            <p:strVal val="#ppt_w*0.70"/>
                                          </p:val>
                                        </p:tav>
                                        <p:tav tm="100000">
                                          <p:val>
                                            <p:strVal val="#ppt_w"/>
                                          </p:val>
                                        </p:tav>
                                      </p:tavLst>
                                    </p:anim>
                                    <p:anim calcmode="lin" valueType="num">
                                      <p:cBhvr>
                                        <p:cTn id="88" dur="1000" fill="hold"/>
                                        <p:tgtEl>
                                          <p:spTgt spid="30"/>
                                        </p:tgtEl>
                                        <p:attrNameLst>
                                          <p:attrName>ppt_h</p:attrName>
                                        </p:attrNameLst>
                                      </p:cBhvr>
                                      <p:tavLst>
                                        <p:tav tm="0">
                                          <p:val>
                                            <p:strVal val="#ppt_h"/>
                                          </p:val>
                                        </p:tav>
                                        <p:tav tm="100000">
                                          <p:val>
                                            <p:strVal val="#ppt_h"/>
                                          </p:val>
                                        </p:tav>
                                      </p:tavLst>
                                    </p:anim>
                                    <p:animEffect transition="in" filter="fade">
                                      <p:cBhvr>
                                        <p:cTn id="89" dur="1000"/>
                                        <p:tgtEl>
                                          <p:spTgt spid="30"/>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1000" fill="hold"/>
                                        <p:tgtEl>
                                          <p:spTgt spid="31"/>
                                        </p:tgtEl>
                                        <p:attrNameLst>
                                          <p:attrName>ppt_w</p:attrName>
                                        </p:attrNameLst>
                                      </p:cBhvr>
                                      <p:tavLst>
                                        <p:tav tm="0">
                                          <p:val>
                                            <p:strVal val="#ppt_w*0.70"/>
                                          </p:val>
                                        </p:tav>
                                        <p:tav tm="100000">
                                          <p:val>
                                            <p:strVal val="#ppt_w"/>
                                          </p:val>
                                        </p:tav>
                                      </p:tavLst>
                                    </p:anim>
                                    <p:anim calcmode="lin" valueType="num">
                                      <p:cBhvr>
                                        <p:cTn id="93" dur="1000" fill="hold"/>
                                        <p:tgtEl>
                                          <p:spTgt spid="31"/>
                                        </p:tgtEl>
                                        <p:attrNameLst>
                                          <p:attrName>ppt_h</p:attrName>
                                        </p:attrNameLst>
                                      </p:cBhvr>
                                      <p:tavLst>
                                        <p:tav tm="0">
                                          <p:val>
                                            <p:strVal val="#ppt_h"/>
                                          </p:val>
                                        </p:tav>
                                        <p:tav tm="100000">
                                          <p:val>
                                            <p:strVal val="#ppt_h"/>
                                          </p:val>
                                        </p:tav>
                                      </p:tavLst>
                                    </p:anim>
                                    <p:animEffect transition="in" filter="fade">
                                      <p:cBhvr>
                                        <p:cTn id="94" dur="1000"/>
                                        <p:tgtEl>
                                          <p:spTgt spid="31"/>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ppt_w</p:attrName>
                                        </p:attrNameLst>
                                      </p:cBhvr>
                                      <p:tavLst>
                                        <p:tav tm="0">
                                          <p:val>
                                            <p:strVal val="#ppt_w*0.70"/>
                                          </p:val>
                                        </p:tav>
                                        <p:tav tm="100000">
                                          <p:val>
                                            <p:strVal val="#ppt_w"/>
                                          </p:val>
                                        </p:tav>
                                      </p:tavLst>
                                    </p:anim>
                                    <p:anim calcmode="lin" valueType="num">
                                      <p:cBhvr>
                                        <p:cTn id="98" dur="1000" fill="hold"/>
                                        <p:tgtEl>
                                          <p:spTgt spid="32"/>
                                        </p:tgtEl>
                                        <p:attrNameLst>
                                          <p:attrName>ppt_h</p:attrName>
                                        </p:attrNameLst>
                                      </p:cBhvr>
                                      <p:tavLst>
                                        <p:tav tm="0">
                                          <p:val>
                                            <p:strVal val="#ppt_h"/>
                                          </p:val>
                                        </p:tav>
                                        <p:tav tm="100000">
                                          <p:val>
                                            <p:strVal val="#ppt_h"/>
                                          </p:val>
                                        </p:tav>
                                      </p:tavLst>
                                    </p:anim>
                                    <p:animEffect transition="in" filter="fade">
                                      <p:cBhvr>
                                        <p:cTn id="99" dur="1000"/>
                                        <p:tgtEl>
                                          <p:spTgt spid="32"/>
                                        </p:tgtEl>
                                      </p:cBhvr>
                                    </p:animEffect>
                                  </p:childTnLst>
                                </p:cTn>
                              </p:par>
                              <p:par>
                                <p:cTn id="100" presetID="55"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1000" fill="hold"/>
                                        <p:tgtEl>
                                          <p:spTgt spid="33"/>
                                        </p:tgtEl>
                                        <p:attrNameLst>
                                          <p:attrName>ppt_w</p:attrName>
                                        </p:attrNameLst>
                                      </p:cBhvr>
                                      <p:tavLst>
                                        <p:tav tm="0">
                                          <p:val>
                                            <p:strVal val="#ppt_w*0.70"/>
                                          </p:val>
                                        </p:tav>
                                        <p:tav tm="100000">
                                          <p:val>
                                            <p:strVal val="#ppt_w"/>
                                          </p:val>
                                        </p:tav>
                                      </p:tavLst>
                                    </p:anim>
                                    <p:anim calcmode="lin" valueType="num">
                                      <p:cBhvr>
                                        <p:cTn id="103" dur="1000" fill="hold"/>
                                        <p:tgtEl>
                                          <p:spTgt spid="33"/>
                                        </p:tgtEl>
                                        <p:attrNameLst>
                                          <p:attrName>ppt_h</p:attrName>
                                        </p:attrNameLst>
                                      </p:cBhvr>
                                      <p:tavLst>
                                        <p:tav tm="0">
                                          <p:val>
                                            <p:strVal val="#ppt_h"/>
                                          </p:val>
                                        </p:tav>
                                        <p:tav tm="100000">
                                          <p:val>
                                            <p:strVal val="#ppt_h"/>
                                          </p:val>
                                        </p:tav>
                                      </p:tavLst>
                                    </p:anim>
                                    <p:animEffect transition="in" filter="fade">
                                      <p:cBhvr>
                                        <p:cTn id="104" dur="1000"/>
                                        <p:tgtEl>
                                          <p:spTgt spid="33"/>
                                        </p:tgtEl>
                                      </p:cBhvr>
                                    </p:animEffect>
                                  </p:childTnLst>
                                </p:cTn>
                              </p:par>
                              <p:par>
                                <p:cTn id="105" presetID="55"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p:cTn id="107" dur="1000" fill="hold"/>
                                        <p:tgtEl>
                                          <p:spTgt spid="34"/>
                                        </p:tgtEl>
                                        <p:attrNameLst>
                                          <p:attrName>ppt_w</p:attrName>
                                        </p:attrNameLst>
                                      </p:cBhvr>
                                      <p:tavLst>
                                        <p:tav tm="0">
                                          <p:val>
                                            <p:strVal val="#ppt_w*0.70"/>
                                          </p:val>
                                        </p:tav>
                                        <p:tav tm="100000">
                                          <p:val>
                                            <p:strVal val="#ppt_w"/>
                                          </p:val>
                                        </p:tav>
                                      </p:tavLst>
                                    </p:anim>
                                    <p:anim calcmode="lin" valueType="num">
                                      <p:cBhvr>
                                        <p:cTn id="108" dur="1000" fill="hold"/>
                                        <p:tgtEl>
                                          <p:spTgt spid="34"/>
                                        </p:tgtEl>
                                        <p:attrNameLst>
                                          <p:attrName>ppt_h</p:attrName>
                                        </p:attrNameLst>
                                      </p:cBhvr>
                                      <p:tavLst>
                                        <p:tav tm="0">
                                          <p:val>
                                            <p:strVal val="#ppt_h"/>
                                          </p:val>
                                        </p:tav>
                                        <p:tav tm="100000">
                                          <p:val>
                                            <p:strVal val="#ppt_h"/>
                                          </p:val>
                                        </p:tav>
                                      </p:tavLst>
                                    </p:anim>
                                    <p:animEffect transition="in" filter="fade">
                                      <p:cBhvr>
                                        <p:cTn id="109" dur="1000"/>
                                        <p:tgtEl>
                                          <p:spTgt spid="34"/>
                                        </p:tgtEl>
                                      </p:cBhvr>
                                    </p:animEffect>
                                  </p:childTnLst>
                                </p:cTn>
                              </p:par>
                              <p:par>
                                <p:cTn id="110" presetID="55"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1000" fill="hold"/>
                                        <p:tgtEl>
                                          <p:spTgt spid="35"/>
                                        </p:tgtEl>
                                        <p:attrNameLst>
                                          <p:attrName>ppt_w</p:attrName>
                                        </p:attrNameLst>
                                      </p:cBhvr>
                                      <p:tavLst>
                                        <p:tav tm="0">
                                          <p:val>
                                            <p:strVal val="#ppt_w*0.70"/>
                                          </p:val>
                                        </p:tav>
                                        <p:tav tm="100000">
                                          <p:val>
                                            <p:strVal val="#ppt_w"/>
                                          </p:val>
                                        </p:tav>
                                      </p:tavLst>
                                    </p:anim>
                                    <p:anim calcmode="lin" valueType="num">
                                      <p:cBhvr>
                                        <p:cTn id="113" dur="1000" fill="hold"/>
                                        <p:tgtEl>
                                          <p:spTgt spid="35"/>
                                        </p:tgtEl>
                                        <p:attrNameLst>
                                          <p:attrName>ppt_h</p:attrName>
                                        </p:attrNameLst>
                                      </p:cBhvr>
                                      <p:tavLst>
                                        <p:tav tm="0">
                                          <p:val>
                                            <p:strVal val="#ppt_h"/>
                                          </p:val>
                                        </p:tav>
                                        <p:tav tm="100000">
                                          <p:val>
                                            <p:strVal val="#ppt_h"/>
                                          </p:val>
                                        </p:tav>
                                      </p:tavLst>
                                    </p:anim>
                                    <p:animEffect transition="in" filter="fade">
                                      <p:cBhvr>
                                        <p:cTn id="114" dur="1000"/>
                                        <p:tgtEl>
                                          <p:spTgt spid="35"/>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p:cTn id="117" dur="1000" fill="hold"/>
                                        <p:tgtEl>
                                          <p:spTgt spid="36"/>
                                        </p:tgtEl>
                                        <p:attrNameLst>
                                          <p:attrName>ppt_w</p:attrName>
                                        </p:attrNameLst>
                                      </p:cBhvr>
                                      <p:tavLst>
                                        <p:tav tm="0">
                                          <p:val>
                                            <p:strVal val="#ppt_w*0.70"/>
                                          </p:val>
                                        </p:tav>
                                        <p:tav tm="100000">
                                          <p:val>
                                            <p:strVal val="#ppt_w"/>
                                          </p:val>
                                        </p:tav>
                                      </p:tavLst>
                                    </p:anim>
                                    <p:anim calcmode="lin" valueType="num">
                                      <p:cBhvr>
                                        <p:cTn id="118" dur="1000" fill="hold"/>
                                        <p:tgtEl>
                                          <p:spTgt spid="36"/>
                                        </p:tgtEl>
                                        <p:attrNameLst>
                                          <p:attrName>ppt_h</p:attrName>
                                        </p:attrNameLst>
                                      </p:cBhvr>
                                      <p:tavLst>
                                        <p:tav tm="0">
                                          <p:val>
                                            <p:strVal val="#ppt_h"/>
                                          </p:val>
                                        </p:tav>
                                        <p:tav tm="100000">
                                          <p:val>
                                            <p:strVal val="#ppt_h"/>
                                          </p:val>
                                        </p:tav>
                                      </p:tavLst>
                                    </p:anim>
                                    <p:animEffect transition="in" filter="fade">
                                      <p:cBhvr>
                                        <p:cTn id="119" dur="1000"/>
                                        <p:tgtEl>
                                          <p:spTgt spid="36"/>
                                        </p:tgtEl>
                                      </p:cBhvr>
                                    </p:animEffect>
                                  </p:childTnLst>
                                </p:cTn>
                              </p:par>
                            </p:childTnLst>
                          </p:cTn>
                        </p:par>
                        <p:par>
                          <p:cTn id="120" fill="hold">
                            <p:stCondLst>
                              <p:cond delay="1000"/>
                            </p:stCondLst>
                            <p:childTnLst>
                              <p:par>
                                <p:cTn id="121" presetID="5" presetClass="entr" presetSubtype="10"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checkerboard(across)">
                                      <p:cBhvr>
                                        <p:cTn id="123" dur="500"/>
                                        <p:tgtEl>
                                          <p:spTgt spid="38"/>
                                        </p:tgtEl>
                                      </p:cBhvr>
                                    </p:animEffect>
                                  </p:childTnLst>
                                </p:cTn>
                              </p:par>
                            </p:childTnLst>
                          </p:cTn>
                        </p:par>
                        <p:par>
                          <p:cTn id="124" fill="hold">
                            <p:stCondLst>
                              <p:cond delay="1500"/>
                            </p:stCondLst>
                            <p:childTnLst>
                              <p:par>
                                <p:cTn id="125" presetID="5" presetClass="entr" presetSubtype="10" fill="hold" nodeType="after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checkerboard(across)">
                                      <p:cBhvr>
                                        <p:cTn id="127" dur="500"/>
                                        <p:tgtEl>
                                          <p:spTgt spid="16"/>
                                        </p:tgtEl>
                                      </p:cBhvr>
                                    </p:animEffect>
                                  </p:childTnLst>
                                </p:cTn>
                              </p:par>
                            </p:childTnLst>
                          </p:cTn>
                        </p:par>
                        <p:par>
                          <p:cTn id="128" fill="hold">
                            <p:stCondLst>
                              <p:cond delay="2000"/>
                            </p:stCondLst>
                            <p:childTnLst>
                              <p:par>
                                <p:cTn id="129" presetID="5" presetClass="entr" presetSubtype="10"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checkerboard(across)">
                                      <p:cBhvr>
                                        <p:cTn id="131" dur="500"/>
                                        <p:tgtEl>
                                          <p:spTgt spid="23"/>
                                        </p:tgtEl>
                                      </p:cBhvr>
                                    </p:animEffect>
                                  </p:childTnLst>
                                </p:cTn>
                              </p:par>
                            </p:childTnLst>
                          </p:cTn>
                        </p:par>
                        <p:par>
                          <p:cTn id="132" fill="hold">
                            <p:stCondLst>
                              <p:cond delay="2500"/>
                            </p:stCondLst>
                            <p:childTnLst>
                              <p:par>
                                <p:cTn id="133" presetID="5" presetClass="entr" presetSubtype="10" fill="hold"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checkerboard(across)">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2" grpId="0" bldLvl="0" animBg="1"/>
      <p:bldP spid="13" grpId="0" bldLvl="0" animBg="1"/>
      <p:bldP spid="14" grpId="0" bldLvl="0" animBg="1"/>
      <p:bldP spid="17" grpId="0"/>
      <p:bldP spid="20" grpId="0"/>
      <p:bldP spid="21" grpId="0" bldLvl="0" animBg="1"/>
      <p:bldP spid="22" grpId="0" bldLvl="0" animBg="1"/>
      <p:bldP spid="5" grpId="0" bldLvl="0" animBg="1"/>
      <p:bldP spid="6" grpId="0"/>
      <p:bldP spid="7" grpId="0"/>
      <p:bldP spid="15" grpId="0" bldLvl="0" animBg="1"/>
      <p:bldP spid="29" grpId="0" bldLvl="0" animBg="1"/>
      <p:bldP spid="30" grpId="0" bldLvl="0" animBg="1"/>
      <p:bldP spid="31" grpId="0"/>
      <p:bldP spid="32" grpId="0"/>
      <p:bldP spid="33" grpId="0" bldLvl="0" animBg="1"/>
      <p:bldP spid="34" grpId="0" bldLvl="0" animBg="1"/>
      <p:bldP spid="35" grpId="0" bldLvl="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862454" y="723302"/>
            <a:ext cx="8416017" cy="1569660"/>
          </a:xfrm>
          <a:prstGeom prst="rect">
            <a:avLst/>
          </a:prstGeom>
          <a:noFill/>
        </p:spPr>
        <p:txBody>
          <a:bodyPr wrap="square" rtlCol="0">
            <a:spAutoFit/>
          </a:bodyPr>
          <a:lstStyle/>
          <a:p>
            <a:pPr algn="ctr"/>
            <a:r>
              <a:rPr lang="en-IN" altLang="zh-CN"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Requirement Engineering</a:t>
            </a:r>
          </a:p>
          <a:p>
            <a:pPr algn="ctr"/>
            <a:endParaRPr lang="zh-CN" altLang="en-US"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sp>
        <p:nvSpPr>
          <p:cNvPr id="8" name="文本框 141">
            <a:extLst>
              <a:ext uri="{FF2B5EF4-FFF2-40B4-BE49-F238E27FC236}">
                <a16:creationId xmlns:a16="http://schemas.microsoft.com/office/drawing/2014/main" id="{F34837F9-8866-B8E1-B81F-E17E140C106F}"/>
              </a:ext>
            </a:extLst>
          </p:cNvPr>
          <p:cNvSpPr txBox="1"/>
          <p:nvPr/>
        </p:nvSpPr>
        <p:spPr>
          <a:xfrm>
            <a:off x="1709517" y="2326642"/>
            <a:ext cx="9171207" cy="24006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200" b="1" dirty="0">
                <a:solidFill>
                  <a:schemeClr val="bg1"/>
                </a:solidFill>
              </a:rPr>
              <a:t>Software Requirements :</a:t>
            </a:r>
          </a:p>
          <a:p>
            <a:endParaRPr lang="en-IN" dirty="0"/>
          </a:p>
          <a:p>
            <a:pPr marL="342900" indent="-342900" algn="just">
              <a:buFont typeface="Wingdings" panose="05000000000000000000" pitchFamily="2" charset="2"/>
              <a:buChar char="§"/>
            </a:pPr>
            <a:r>
              <a:rPr lang="en-IN" sz="2000" b="1" dirty="0">
                <a:solidFill>
                  <a:schemeClr val="bg1"/>
                </a:solidFill>
              </a:rPr>
              <a:t>    Operating system : Windows / Linux. </a:t>
            </a:r>
          </a:p>
          <a:p>
            <a:pPr marL="342900" indent="-342900" algn="just">
              <a:buFont typeface="Wingdings" panose="05000000000000000000" pitchFamily="2" charset="2"/>
              <a:buChar char="§"/>
            </a:pPr>
            <a:r>
              <a:rPr lang="en-IN" sz="2000" b="1" dirty="0">
                <a:solidFill>
                  <a:schemeClr val="bg1"/>
                </a:solidFill>
              </a:rPr>
              <a:t> Coding Language : Python, Django, </a:t>
            </a:r>
            <a:r>
              <a:rPr lang="en-IN" sz="2000" b="1" dirty="0" err="1">
                <a:solidFill>
                  <a:schemeClr val="bg1"/>
                </a:solidFill>
              </a:rPr>
              <a:t>ReactJs</a:t>
            </a:r>
            <a:r>
              <a:rPr lang="en-IN" sz="2000" b="1" dirty="0">
                <a:solidFill>
                  <a:schemeClr val="bg1"/>
                </a:solidFill>
              </a:rPr>
              <a:t> </a:t>
            </a:r>
          </a:p>
          <a:p>
            <a:pPr marL="342900" indent="-342900" algn="just">
              <a:buFont typeface="Wingdings" panose="05000000000000000000" pitchFamily="2" charset="2"/>
              <a:buChar char="§"/>
            </a:pPr>
            <a:r>
              <a:rPr lang="en-IN" sz="2000" b="1" dirty="0">
                <a:solidFill>
                  <a:schemeClr val="bg1"/>
                </a:solidFill>
              </a:rPr>
              <a:t> Software Tool : </a:t>
            </a:r>
            <a:r>
              <a:rPr lang="en-IN" sz="2000" b="1" dirty="0" err="1">
                <a:solidFill>
                  <a:schemeClr val="bg1"/>
                </a:solidFill>
              </a:rPr>
              <a:t>movenet</a:t>
            </a:r>
            <a:r>
              <a:rPr lang="en-IN" sz="2000" b="1" dirty="0">
                <a:solidFill>
                  <a:schemeClr val="bg1"/>
                </a:solidFill>
              </a:rPr>
              <a:t>, OpenCV, Django, </a:t>
            </a:r>
            <a:r>
              <a:rPr lang="en-IN" sz="2000" b="1" dirty="0" err="1">
                <a:solidFill>
                  <a:schemeClr val="bg1"/>
                </a:solidFill>
              </a:rPr>
              <a:t>ReactJs</a:t>
            </a:r>
            <a:r>
              <a:rPr lang="en-IN" sz="2000" b="1" dirty="0">
                <a:solidFill>
                  <a:schemeClr val="bg1"/>
                </a:solidFill>
              </a:rPr>
              <a:t>, </a:t>
            </a:r>
            <a:r>
              <a:rPr lang="en-IN" sz="2000" b="1" dirty="0" err="1">
                <a:solidFill>
                  <a:schemeClr val="bg1"/>
                </a:solidFill>
              </a:rPr>
              <a:t>Telepot</a:t>
            </a:r>
            <a:r>
              <a:rPr lang="en-IN" sz="2000" b="1" dirty="0">
                <a:solidFill>
                  <a:schemeClr val="bg1"/>
                </a:solidFill>
              </a:rPr>
              <a:t> </a:t>
            </a:r>
          </a:p>
          <a:p>
            <a:pPr marL="342900" indent="-342900" algn="just">
              <a:buFont typeface="Wingdings" panose="05000000000000000000" pitchFamily="2" charset="2"/>
              <a:buChar char="§"/>
            </a:pPr>
            <a:r>
              <a:rPr lang="en-IN" sz="2000" b="1" dirty="0">
                <a:solidFill>
                  <a:schemeClr val="bg1"/>
                </a:solidFill>
              </a:rPr>
              <a:t> Internet access </a:t>
            </a:r>
          </a:p>
          <a:p>
            <a:pPr marL="285750" indent="-285750" algn="just">
              <a:buFont typeface="Wingdings" panose="05000000000000000000" pitchFamily="2" charset="2"/>
              <a:buChar char="§"/>
            </a:pPr>
            <a:endParaRPr lang="en-US" sz="2000" b="1" dirty="0">
              <a:solidFill>
                <a:schemeClr val="bg1"/>
              </a:solidFill>
            </a:endParaRPr>
          </a:p>
        </p:txBody>
      </p:sp>
    </p:spTree>
    <p:extLst>
      <p:ext uri="{BB962C8B-B14F-4D97-AF65-F5344CB8AC3E}">
        <p14:creationId xmlns:p14="http://schemas.microsoft.com/office/powerpoint/2010/main" val="80888047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584775"/>
          </a:xfrm>
          <a:prstGeom prst="rect">
            <a:avLst/>
          </a:prstGeom>
          <a:noFill/>
        </p:spPr>
        <p:txBody>
          <a:bodyPr wrap="square" rtlCol="0">
            <a:spAutoFit/>
          </a:bodyPr>
          <a:lstStyle/>
          <a:p>
            <a:pPr algn="dist"/>
            <a:r>
              <a:rPr lang="en-US" altLang="zh-CN" sz="3200" b="1" dirty="0">
                <a:solidFill>
                  <a:schemeClr val="bg1"/>
                </a:solidFill>
                <a:latin typeface=" DengXian body"/>
                <a:ea typeface="DengXian" panose="02010600030101010101" pitchFamily="2" charset="-122"/>
                <a:cs typeface="微软雅黑" panose="020B0503020204020204" pitchFamily="34" charset="-122"/>
                <a:sym typeface="+mn-lt"/>
              </a:rPr>
              <a:t>Hardware Requirement</a:t>
            </a:r>
            <a:endParaRPr lang="zh-CN" altLang="en-US" sz="3200" b="1" dirty="0">
              <a:solidFill>
                <a:schemeClr val="bg1"/>
              </a:solidFill>
              <a:latin typeface=" DengXian body"/>
              <a:ea typeface="DengXian" panose="02010600030101010101" pitchFamily="2"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45" name="组合 44"/>
          <p:cNvGrpSpPr/>
          <p:nvPr/>
        </p:nvGrpSpPr>
        <p:grpSpPr>
          <a:xfrm>
            <a:off x="6039166" y="2948082"/>
            <a:ext cx="662534" cy="552945"/>
            <a:chOff x="8147050" y="5156201"/>
            <a:chExt cx="211137" cy="176213"/>
          </a:xfrm>
          <a:gradFill>
            <a:gsLst>
              <a:gs pos="0">
                <a:srgbClr val="6005A6"/>
              </a:gs>
              <a:gs pos="33000">
                <a:srgbClr val="4785C9"/>
              </a:gs>
              <a:gs pos="38000">
                <a:srgbClr val="7892F4"/>
              </a:gs>
              <a:gs pos="68000">
                <a:srgbClr val="B666FB"/>
              </a:gs>
              <a:gs pos="23000">
                <a:srgbClr val="4D61CA"/>
              </a:gs>
              <a:gs pos="100000">
                <a:srgbClr val="6005A6"/>
              </a:gs>
            </a:gsLst>
            <a:lin ang="5400000" scaled="0"/>
          </a:gradFill>
        </p:grpSpPr>
        <p:sp>
          <p:nvSpPr>
            <p:cNvPr id="46" name="Freeform 250@|5FFC:0|FBC:0|LFC:0|LBC:16777215"/>
            <p:cNvSpPr/>
            <p:nvPr/>
          </p:nvSpPr>
          <p:spPr bwMode="auto">
            <a:xfrm>
              <a:off x="8220075" y="5156201"/>
              <a:ext cx="138112" cy="149225"/>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251@|5FFC:0|FBC:0|LFC:0|LBC:16777215"/>
            <p:cNvSpPr/>
            <p:nvPr/>
          </p:nvSpPr>
          <p:spPr bwMode="auto">
            <a:xfrm>
              <a:off x="8147050" y="5191126"/>
              <a:ext cx="160337" cy="141288"/>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9" name="TextBox 18">
            <a:extLst>
              <a:ext uri="{FF2B5EF4-FFF2-40B4-BE49-F238E27FC236}">
                <a16:creationId xmlns:a16="http://schemas.microsoft.com/office/drawing/2014/main" id="{71253050-8755-2C37-2415-D8FEAF827EE4}"/>
              </a:ext>
            </a:extLst>
          </p:cNvPr>
          <p:cNvSpPr txBox="1"/>
          <p:nvPr/>
        </p:nvSpPr>
        <p:spPr>
          <a:xfrm>
            <a:off x="2886635" y="1926575"/>
            <a:ext cx="6203576" cy="2554545"/>
          </a:xfrm>
          <a:prstGeom prst="rect">
            <a:avLst/>
          </a:prstGeom>
          <a:noFill/>
        </p:spPr>
        <p:txBody>
          <a:bodyPr wrap="square">
            <a:spAutoFit/>
          </a:bodyPr>
          <a:lstStyle/>
          <a:p>
            <a:pPr marL="342900" indent="-342900">
              <a:buFont typeface="Wingdings" panose="05000000000000000000" pitchFamily="2" charset="2"/>
              <a:buChar char="§"/>
            </a:pPr>
            <a:r>
              <a:rPr lang="en-US" sz="2000" b="1" i="0" u="none" strike="noStrike" baseline="0" dirty="0">
                <a:solidFill>
                  <a:schemeClr val="bg1"/>
                </a:solidFill>
                <a:latin typeface="DengXian body"/>
              </a:rPr>
              <a:t>System : i3 6gen or above. </a:t>
            </a:r>
          </a:p>
          <a:p>
            <a:pPr marL="342900" indent="-342900">
              <a:buFont typeface="Wingdings" panose="05000000000000000000" pitchFamily="2" charset="2"/>
              <a:buChar char="§"/>
            </a:pPr>
            <a:r>
              <a:rPr lang="en-IN" sz="2000" b="1" i="0" u="none" strike="noStrike" baseline="0" dirty="0">
                <a:solidFill>
                  <a:schemeClr val="bg1"/>
                </a:solidFill>
                <a:latin typeface="DengXian body"/>
              </a:rPr>
              <a:t>Hard Disk : 250 GB. </a:t>
            </a:r>
          </a:p>
          <a:p>
            <a:pPr marL="342900" indent="-342900">
              <a:buFont typeface="Wingdings" panose="05000000000000000000" pitchFamily="2" charset="2"/>
              <a:buChar char="§"/>
            </a:pPr>
            <a:r>
              <a:rPr lang="en-IN" sz="2000" b="1" i="0" u="none" strike="noStrike" baseline="0" dirty="0">
                <a:solidFill>
                  <a:schemeClr val="bg1"/>
                </a:solidFill>
                <a:latin typeface="DengXian body"/>
              </a:rPr>
              <a:t>Monitor : 15 VGA </a:t>
            </a:r>
            <a:r>
              <a:rPr lang="en-IN" sz="2000" b="1" i="0" u="none" strike="noStrike" baseline="0" dirty="0" err="1">
                <a:solidFill>
                  <a:schemeClr val="bg1"/>
                </a:solidFill>
                <a:latin typeface="DengXian body"/>
              </a:rPr>
              <a:t>Color</a:t>
            </a:r>
            <a:r>
              <a:rPr lang="en-IN" sz="2000" b="1" i="0" u="none" strike="noStrike" baseline="0" dirty="0">
                <a:solidFill>
                  <a:schemeClr val="bg1"/>
                </a:solidFill>
                <a:latin typeface="DengXian body"/>
              </a:rPr>
              <a:t>. </a:t>
            </a:r>
          </a:p>
          <a:p>
            <a:pPr marL="342900" indent="-342900">
              <a:buFont typeface="Wingdings" panose="05000000000000000000" pitchFamily="2" charset="2"/>
              <a:buChar char="§"/>
            </a:pPr>
            <a:r>
              <a:rPr lang="en-IN" sz="2000" b="1" i="0" u="none" strike="noStrike" baseline="0" dirty="0">
                <a:solidFill>
                  <a:schemeClr val="bg1"/>
                </a:solidFill>
                <a:latin typeface="DengXian body"/>
              </a:rPr>
              <a:t>Mouse : Logitech. </a:t>
            </a:r>
          </a:p>
          <a:p>
            <a:pPr marL="342900" indent="-342900">
              <a:buFont typeface="Wingdings" panose="05000000000000000000" pitchFamily="2" charset="2"/>
              <a:buChar char="§"/>
            </a:pPr>
            <a:r>
              <a:rPr lang="en-IN" sz="2000" b="1" i="0" u="none" strike="noStrike" baseline="0" dirty="0">
                <a:solidFill>
                  <a:schemeClr val="bg1"/>
                </a:solidFill>
                <a:latin typeface="DengXian body"/>
              </a:rPr>
              <a:t>RAM : 8 GB </a:t>
            </a:r>
          </a:p>
          <a:p>
            <a:pPr marL="342900" indent="-342900">
              <a:buFont typeface="Wingdings" panose="05000000000000000000" pitchFamily="2" charset="2"/>
              <a:buChar char="§"/>
            </a:pPr>
            <a:r>
              <a:rPr lang="en-IN" sz="2000" b="1" i="0" u="none" strike="noStrike" baseline="0" dirty="0">
                <a:solidFill>
                  <a:schemeClr val="bg1"/>
                </a:solidFill>
                <a:latin typeface="DengXian body"/>
              </a:rPr>
              <a:t>Graphics card : RTX 1650Ti </a:t>
            </a:r>
          </a:p>
          <a:p>
            <a:pPr marL="342900" indent="-342900">
              <a:buFont typeface="Wingdings" panose="05000000000000000000" pitchFamily="2" charset="2"/>
              <a:buChar char="§"/>
            </a:pPr>
            <a:r>
              <a:rPr lang="en-US" sz="2000" b="1" i="0" u="none" strike="noStrike" baseline="0" dirty="0">
                <a:solidFill>
                  <a:schemeClr val="bg1"/>
                </a:solidFill>
                <a:latin typeface="DengXian body"/>
              </a:rPr>
              <a:t>Surveillance Camera : Wireless, Day/night, Network/IP CCTV cameras </a:t>
            </a:r>
            <a:endParaRPr lang="en-US" sz="2000" b="1" dirty="0">
              <a:solidFill>
                <a:schemeClr val="bg1"/>
              </a:solidFill>
              <a:latin typeface="DengXian body"/>
            </a:endParaRPr>
          </a:p>
        </p:txBody>
      </p:sp>
    </p:spTree>
    <p:extLst>
      <p:ext uri="{BB962C8B-B14F-4D97-AF65-F5344CB8AC3E}">
        <p14:creationId xmlns:p14="http://schemas.microsoft.com/office/powerpoint/2010/main" val="2457484597"/>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style.rotation</p:attrName>
                                        </p:attrNameLst>
                                      </p:cBhvr>
                                      <p:tavLst>
                                        <p:tav tm="0">
                                          <p:val>
                                            <p:fltVal val="90"/>
                                          </p:val>
                                        </p:tav>
                                        <p:tav tm="100000">
                                          <p:val>
                                            <p:fltVal val="0"/>
                                          </p:val>
                                        </p:tav>
                                      </p:tavLst>
                                    </p:anim>
                                    <p:animEffect transition="in" filter="fade">
                                      <p:cBhvr>
                                        <p:cTn id="1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Use case Diagram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3" name="六边形 34"/>
          <p:cNvSpPr>
            <a:spLocks noChangeArrowheads="1"/>
          </p:cNvSpPr>
          <p:nvPr/>
        </p:nvSpPr>
        <p:spPr bwMode="auto">
          <a:xfrm>
            <a:off x="3611007" y="3037660"/>
            <a:ext cx="1359418" cy="1171653"/>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6084767" y="1628823"/>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5652719" y="1630336"/>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pic>
        <p:nvPicPr>
          <p:cNvPr id="18" name="Picture 17">
            <a:extLst>
              <a:ext uri="{FF2B5EF4-FFF2-40B4-BE49-F238E27FC236}">
                <a16:creationId xmlns:a16="http://schemas.microsoft.com/office/drawing/2014/main" id="{41D86A6F-103A-998A-0437-A752053495EE}"/>
              </a:ext>
            </a:extLst>
          </p:cNvPr>
          <p:cNvPicPr>
            <a:picLocks noChangeAspect="1"/>
          </p:cNvPicPr>
          <p:nvPr/>
        </p:nvPicPr>
        <p:blipFill>
          <a:blip r:embed="rId8">
            <a:grayscl/>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tretch>
            <a:fillRect/>
          </a:stretch>
        </p:blipFill>
        <p:spPr>
          <a:xfrm>
            <a:off x="3969167" y="1263037"/>
            <a:ext cx="6606988" cy="5385696"/>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bldLvl="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SPIRAL Diagram</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3" name="六边形 34"/>
          <p:cNvSpPr>
            <a:spLocks noChangeArrowheads="1"/>
          </p:cNvSpPr>
          <p:nvPr/>
        </p:nvSpPr>
        <p:spPr bwMode="auto">
          <a:xfrm>
            <a:off x="3611007" y="3037660"/>
            <a:ext cx="1359418" cy="1171653"/>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6084767" y="1628823"/>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5652719" y="1630336"/>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pic>
        <p:nvPicPr>
          <p:cNvPr id="2052" name="Picture 4" descr="Spiral model - Wikipedia">
            <a:extLst>
              <a:ext uri="{FF2B5EF4-FFF2-40B4-BE49-F238E27FC236}">
                <a16:creationId xmlns:a16="http://schemas.microsoft.com/office/drawing/2014/main" id="{0FBB2241-42E6-0328-67BA-8E175C57D3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1507" y="1330104"/>
            <a:ext cx="5037349" cy="4197791"/>
          </a:xfrm>
          <a:prstGeom prst="rect">
            <a:avLst/>
          </a:prstGeom>
          <a:solidFill>
            <a:schemeClr val="bg1"/>
          </a:solidFill>
        </p:spPr>
      </p:pic>
    </p:spTree>
    <p:extLst>
      <p:ext uri="{BB962C8B-B14F-4D97-AF65-F5344CB8AC3E}">
        <p14:creationId xmlns:p14="http://schemas.microsoft.com/office/powerpoint/2010/main" val="835633363"/>
      </p:ext>
    </p:extLst>
  </p:cSld>
  <p:clrMapOvr>
    <a:masterClrMapping/>
  </p:clrMapOvr>
  <mc:AlternateContent xmlns:mc="http://schemas.openxmlformats.org/markup-compatibility/2006">
    <mc:Choice xmlns:p14="http://schemas.microsoft.com/office/powerpoint/2010/main" Requires="p14">
      <p:transition spd="med" p14:dur="700" advClick="0" advTm="0">
        <p:random/>
      </p:transition>
    </mc:Choice>
    <mc:Fallback>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bldLvl="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584775"/>
          </a:xfrm>
          <a:prstGeom prst="rect">
            <a:avLst/>
          </a:prstGeom>
          <a:noFill/>
        </p:spPr>
        <p:txBody>
          <a:bodyPr wrap="square" rtlCol="0">
            <a:spAutoFit/>
          </a:bodyPr>
          <a:lstStyle/>
          <a:p>
            <a:pPr algn="dist"/>
            <a:r>
              <a:rPr lang="en-IN" altLang="zh-CN" sz="3200" b="1" dirty="0">
                <a:solidFill>
                  <a:schemeClr val="bg1"/>
                </a:solidFill>
                <a:latin typeface="微软雅黑" panose="020B0503020204020204" pitchFamily="34" charset="-122"/>
                <a:ea typeface="微软雅黑" panose="020B0503020204020204" pitchFamily="34" charset="-122"/>
                <a:sym typeface="+mn-ea"/>
              </a:rPr>
              <a:t>Sequence Diagram</a:t>
            </a:r>
            <a:r>
              <a:rPr lang="zh-CN" altLang="en-US" sz="3200" dirty="0">
                <a:solidFill>
                  <a:schemeClr val="bg1"/>
                </a:solidFill>
                <a:latin typeface="微软雅黑" panose="020B0503020204020204" pitchFamily="34" charset="-122"/>
                <a:ea typeface="微软雅黑" panose="020B0503020204020204" pitchFamily="34" charset="-122"/>
                <a:sym typeface="+mn-ea"/>
              </a:rPr>
              <a:t>.</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5" name="Group 61"/>
          <p:cNvGrpSpPr/>
          <p:nvPr/>
        </p:nvGrpSpPr>
        <p:grpSpPr>
          <a:xfrm>
            <a:off x="6622005" y="3552983"/>
            <a:ext cx="1630522" cy="1472597"/>
            <a:chOff x="6174725" y="2799466"/>
            <a:chExt cx="1262063" cy="1139825"/>
          </a:xfrm>
          <a:solidFill>
            <a:schemeClr val="bg1">
              <a:lumMod val="85000"/>
            </a:schemeClr>
          </a:solidFill>
        </p:grpSpPr>
        <p:sp>
          <p:nvSpPr>
            <p:cNvPr id="6"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7"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8"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9"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0"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1"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3"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4"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5"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7"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8"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9"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0"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1"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2"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3"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4"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2"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6"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7"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6"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9"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0"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1"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2"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3"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4" name="Freeform 38"/>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5"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6"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7"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8"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9"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0"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1"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2"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3"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4"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5"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6"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7"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8"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9"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0"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1"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2"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3"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4"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5"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grpSp>
      <p:sp>
        <p:nvSpPr>
          <p:cNvPr id="56" name="任意多边形 55"/>
          <p:cNvSpPr/>
          <p:nvPr/>
        </p:nvSpPr>
        <p:spPr>
          <a:xfrm>
            <a:off x="4977130" y="1680147"/>
            <a:ext cx="7226300" cy="2562069"/>
          </a:xfrm>
          <a:custGeom>
            <a:avLst/>
            <a:gdLst>
              <a:gd name="connsiteX0" fmla="*/ 2794647 w 8176569"/>
              <a:gd name="connsiteY0" fmla="*/ 0 h 2898985"/>
              <a:gd name="connsiteX1" fmla="*/ 4577899 w 8176569"/>
              <a:gd name="connsiteY1" fmla="*/ 640267 h 2898985"/>
              <a:gd name="connsiteX2" fmla="*/ 5527192 w 8176569"/>
              <a:gd name="connsiteY2" fmla="*/ 2169792 h 2898985"/>
              <a:gd name="connsiteX3" fmla="*/ 7363675 w 8176569"/>
              <a:gd name="connsiteY3" fmla="*/ 2169792 h 2898985"/>
              <a:gd name="connsiteX4" fmla="*/ 7363675 w 8176569"/>
              <a:gd name="connsiteY4" fmla="*/ 2169942 h 2898985"/>
              <a:gd name="connsiteX5" fmla="*/ 8176569 w 8176569"/>
              <a:gd name="connsiteY5" fmla="*/ 2169942 h 2898985"/>
              <a:gd name="connsiteX6" fmla="*/ 8176569 w 8176569"/>
              <a:gd name="connsiteY6" fmla="*/ 2338509 h 2898985"/>
              <a:gd name="connsiteX7" fmla="*/ 7363675 w 8176569"/>
              <a:gd name="connsiteY7" fmla="*/ 2338509 h 2898985"/>
              <a:gd name="connsiteX8" fmla="*/ 7363675 w 8176569"/>
              <a:gd name="connsiteY8" fmla="*/ 2338752 h 2898985"/>
              <a:gd name="connsiteX9" fmla="*/ 5456217 w 8176569"/>
              <a:gd name="connsiteY9" fmla="*/ 2338752 h 2898985"/>
              <a:gd name="connsiteX10" fmla="*/ 5376370 w 8176569"/>
              <a:gd name="connsiteY10" fmla="*/ 2276504 h 2898985"/>
              <a:gd name="connsiteX11" fmla="*/ 2794647 w 8176569"/>
              <a:gd name="connsiteY11" fmla="*/ 177852 h 2898985"/>
              <a:gd name="connsiteX12" fmla="*/ 168566 w 8176569"/>
              <a:gd name="connsiteY12" fmla="*/ 2810059 h 2898985"/>
              <a:gd name="connsiteX13" fmla="*/ 79847 w 8176569"/>
              <a:gd name="connsiteY13" fmla="*/ 2898985 h 2898985"/>
              <a:gd name="connsiteX14" fmla="*/ 0 w 8176569"/>
              <a:gd name="connsiteY14" fmla="*/ 2810059 h 2898985"/>
              <a:gd name="connsiteX15" fmla="*/ 2794647 w 8176569"/>
              <a:gd name="connsiteY15" fmla="*/ 0 h 28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76569" h="2898985">
                <a:moveTo>
                  <a:pt x="2794647" y="0"/>
                </a:moveTo>
                <a:cubicBezTo>
                  <a:pt x="3442296" y="0"/>
                  <a:pt x="4081073" y="231207"/>
                  <a:pt x="4577899" y="640267"/>
                </a:cubicBezTo>
                <a:cubicBezTo>
                  <a:pt x="5048110" y="1031541"/>
                  <a:pt x="5385242" y="1573989"/>
                  <a:pt x="5527192" y="2169792"/>
                </a:cubicBezTo>
                <a:lnTo>
                  <a:pt x="7363675" y="2169792"/>
                </a:lnTo>
                <a:lnTo>
                  <a:pt x="7363675" y="2169942"/>
                </a:lnTo>
                <a:lnTo>
                  <a:pt x="8176569" y="2169942"/>
                </a:lnTo>
                <a:lnTo>
                  <a:pt x="8176569" y="2338509"/>
                </a:lnTo>
                <a:lnTo>
                  <a:pt x="7363675" y="2338509"/>
                </a:lnTo>
                <a:lnTo>
                  <a:pt x="7363675" y="2338752"/>
                </a:lnTo>
                <a:cubicBezTo>
                  <a:pt x="7363675" y="2338752"/>
                  <a:pt x="7363675" y="2338752"/>
                  <a:pt x="5456217" y="2338752"/>
                </a:cubicBezTo>
                <a:cubicBezTo>
                  <a:pt x="5411857" y="2338752"/>
                  <a:pt x="5376370" y="2312074"/>
                  <a:pt x="5376370" y="2276504"/>
                </a:cubicBezTo>
                <a:cubicBezTo>
                  <a:pt x="5119085" y="1058218"/>
                  <a:pt x="4036713" y="177852"/>
                  <a:pt x="2794647" y="177852"/>
                </a:cubicBezTo>
                <a:cubicBezTo>
                  <a:pt x="1348528" y="177852"/>
                  <a:pt x="168566" y="1360567"/>
                  <a:pt x="168566" y="2810059"/>
                </a:cubicBezTo>
                <a:cubicBezTo>
                  <a:pt x="168566" y="2863415"/>
                  <a:pt x="133078" y="2898985"/>
                  <a:pt x="79847" y="2898985"/>
                </a:cubicBezTo>
                <a:cubicBezTo>
                  <a:pt x="35487" y="2898985"/>
                  <a:pt x="0" y="2863415"/>
                  <a:pt x="0" y="2810059"/>
                </a:cubicBezTo>
                <a:cubicBezTo>
                  <a:pt x="0" y="1262748"/>
                  <a:pt x="1250937" y="0"/>
                  <a:pt x="2794647"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7" name="任意多边形 56"/>
          <p:cNvSpPr/>
          <p:nvPr/>
        </p:nvSpPr>
        <p:spPr>
          <a:xfrm>
            <a:off x="5626983" y="2384798"/>
            <a:ext cx="6576447" cy="2065343"/>
          </a:xfrm>
          <a:custGeom>
            <a:avLst/>
            <a:gdLst>
              <a:gd name="connsiteX0" fmla="*/ 2058608 w 7441259"/>
              <a:gd name="connsiteY0" fmla="*/ 0 h 2336938"/>
              <a:gd name="connsiteX1" fmla="*/ 4126091 w 7441259"/>
              <a:gd name="connsiteY1" fmla="*/ 2061480 h 2336938"/>
              <a:gd name="connsiteX2" fmla="*/ 4117217 w 7441259"/>
              <a:gd name="connsiteY2" fmla="*/ 2159223 h 2336938"/>
              <a:gd name="connsiteX3" fmla="*/ 6628365 w 7441259"/>
              <a:gd name="connsiteY3" fmla="*/ 2159223 h 2336938"/>
              <a:gd name="connsiteX4" fmla="*/ 6628365 w 7441259"/>
              <a:gd name="connsiteY4" fmla="*/ 2157738 h 2336938"/>
              <a:gd name="connsiteX5" fmla="*/ 7441259 w 7441259"/>
              <a:gd name="connsiteY5" fmla="*/ 2157738 h 2336938"/>
              <a:gd name="connsiteX6" fmla="*/ 7441259 w 7441259"/>
              <a:gd name="connsiteY6" fmla="*/ 2336938 h 2336938"/>
              <a:gd name="connsiteX7" fmla="*/ 6628365 w 7441259"/>
              <a:gd name="connsiteY7" fmla="*/ 2336938 h 2336938"/>
              <a:gd name="connsiteX8" fmla="*/ 6628365 w 7441259"/>
              <a:gd name="connsiteY8" fmla="*/ 2336937 h 2336938"/>
              <a:gd name="connsiteX9" fmla="*/ 4028484 w 7441259"/>
              <a:gd name="connsiteY9" fmla="*/ 2336937 h 2336938"/>
              <a:gd name="connsiteX10" fmla="*/ 3966371 w 7441259"/>
              <a:gd name="connsiteY10" fmla="*/ 2310280 h 2336938"/>
              <a:gd name="connsiteX11" fmla="*/ 3939751 w 7441259"/>
              <a:gd name="connsiteY11" fmla="*/ 2248080 h 2336938"/>
              <a:gd name="connsiteX12" fmla="*/ 3948625 w 7441259"/>
              <a:gd name="connsiteY12" fmla="*/ 2061480 h 2336938"/>
              <a:gd name="connsiteX13" fmla="*/ 2058608 w 7441259"/>
              <a:gd name="connsiteY13" fmla="*/ 168828 h 2336938"/>
              <a:gd name="connsiteX14" fmla="*/ 177466 w 7441259"/>
              <a:gd name="connsiteY14" fmla="*/ 2061480 h 2336938"/>
              <a:gd name="connsiteX15" fmla="*/ 88733 w 7441259"/>
              <a:gd name="connsiteY15" fmla="*/ 2150337 h 2336938"/>
              <a:gd name="connsiteX16" fmla="*/ 0 w 7441259"/>
              <a:gd name="connsiteY16" fmla="*/ 2061480 h 2336938"/>
              <a:gd name="connsiteX17" fmla="*/ 2058608 w 7441259"/>
              <a:gd name="connsiteY17" fmla="*/ 0 h 23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41259" h="2336938">
                <a:moveTo>
                  <a:pt x="2058608" y="0"/>
                </a:moveTo>
                <a:cubicBezTo>
                  <a:pt x="3203266" y="0"/>
                  <a:pt x="4126091" y="924112"/>
                  <a:pt x="4126091" y="2061480"/>
                </a:cubicBezTo>
                <a:cubicBezTo>
                  <a:pt x="4126091" y="2088137"/>
                  <a:pt x="4126091" y="2132566"/>
                  <a:pt x="4117217" y="2159223"/>
                </a:cubicBezTo>
                <a:lnTo>
                  <a:pt x="6628365" y="2159223"/>
                </a:lnTo>
                <a:lnTo>
                  <a:pt x="6628365" y="2157738"/>
                </a:lnTo>
                <a:lnTo>
                  <a:pt x="7441259" y="2157738"/>
                </a:lnTo>
                <a:lnTo>
                  <a:pt x="7441259" y="2336938"/>
                </a:lnTo>
                <a:lnTo>
                  <a:pt x="6628365" y="2336938"/>
                </a:lnTo>
                <a:lnTo>
                  <a:pt x="6628365" y="2336937"/>
                </a:lnTo>
                <a:cubicBezTo>
                  <a:pt x="6628365" y="2336937"/>
                  <a:pt x="6628365" y="2336937"/>
                  <a:pt x="4028484" y="2336937"/>
                </a:cubicBezTo>
                <a:cubicBezTo>
                  <a:pt x="4001864" y="2336937"/>
                  <a:pt x="3984118" y="2328051"/>
                  <a:pt x="3966371" y="2310280"/>
                </a:cubicBezTo>
                <a:cubicBezTo>
                  <a:pt x="3948625" y="2292509"/>
                  <a:pt x="3939751" y="2265852"/>
                  <a:pt x="3939751" y="2248080"/>
                </a:cubicBezTo>
                <a:cubicBezTo>
                  <a:pt x="3939751" y="2239195"/>
                  <a:pt x="3948625" y="2123680"/>
                  <a:pt x="3948625" y="2061480"/>
                </a:cubicBezTo>
                <a:cubicBezTo>
                  <a:pt x="3948625" y="1021854"/>
                  <a:pt x="3105660" y="168828"/>
                  <a:pt x="2058608" y="168828"/>
                </a:cubicBezTo>
                <a:cubicBezTo>
                  <a:pt x="1020431" y="168828"/>
                  <a:pt x="177466" y="1021854"/>
                  <a:pt x="177466" y="2061480"/>
                </a:cubicBezTo>
                <a:cubicBezTo>
                  <a:pt x="177466" y="2114795"/>
                  <a:pt x="133099" y="2150337"/>
                  <a:pt x="88733" y="2150337"/>
                </a:cubicBezTo>
                <a:cubicBezTo>
                  <a:pt x="35493" y="2150337"/>
                  <a:pt x="0" y="2114795"/>
                  <a:pt x="0" y="2061480"/>
                </a:cubicBezTo>
                <a:cubicBezTo>
                  <a:pt x="0" y="924112"/>
                  <a:pt x="922824" y="0"/>
                  <a:pt x="2058608"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8" name="任意多边形 57"/>
          <p:cNvSpPr/>
          <p:nvPr/>
        </p:nvSpPr>
        <p:spPr>
          <a:xfrm>
            <a:off x="6286176" y="3142812"/>
            <a:ext cx="5917254" cy="2067209"/>
          </a:xfrm>
          <a:custGeom>
            <a:avLst/>
            <a:gdLst>
              <a:gd name="connsiteX0" fmla="*/ 1313134 w 6695382"/>
              <a:gd name="connsiteY0" fmla="*/ 0 h 2339050"/>
              <a:gd name="connsiteX1" fmla="*/ 2635142 w 6695382"/>
              <a:gd name="connsiteY1" fmla="*/ 1325165 h 2339050"/>
              <a:gd name="connsiteX2" fmla="*/ 2333476 w 6695382"/>
              <a:gd name="connsiteY2" fmla="*/ 2170069 h 2339050"/>
              <a:gd name="connsiteX3" fmla="*/ 5882488 w 6695382"/>
              <a:gd name="connsiteY3" fmla="*/ 2170069 h 2339050"/>
              <a:gd name="connsiteX4" fmla="*/ 5882488 w 6695382"/>
              <a:gd name="connsiteY4" fmla="*/ 2170177 h 2339050"/>
              <a:gd name="connsiteX5" fmla="*/ 6695382 w 6695382"/>
              <a:gd name="connsiteY5" fmla="*/ 2170177 h 2339050"/>
              <a:gd name="connsiteX6" fmla="*/ 6695382 w 6695382"/>
              <a:gd name="connsiteY6" fmla="*/ 2339050 h 2339050"/>
              <a:gd name="connsiteX7" fmla="*/ 5882488 w 6695382"/>
              <a:gd name="connsiteY7" fmla="*/ 2339050 h 2339050"/>
              <a:gd name="connsiteX8" fmla="*/ 2129407 w 6695382"/>
              <a:gd name="connsiteY8" fmla="*/ 2339050 h 2339050"/>
              <a:gd name="connsiteX9" fmla="*/ 2049555 w 6695382"/>
              <a:gd name="connsiteY9" fmla="*/ 2285688 h 2339050"/>
              <a:gd name="connsiteX10" fmla="*/ 2076172 w 6695382"/>
              <a:gd name="connsiteY10" fmla="*/ 2187857 h 2339050"/>
              <a:gd name="connsiteX11" fmla="*/ 2466563 w 6695382"/>
              <a:gd name="connsiteY11" fmla="*/ 1325165 h 2339050"/>
              <a:gd name="connsiteX12" fmla="*/ 1313134 w 6695382"/>
              <a:gd name="connsiteY12" fmla="*/ 177874 h 2339050"/>
              <a:gd name="connsiteX13" fmla="*/ 168578 w 6695382"/>
              <a:gd name="connsiteY13" fmla="*/ 1325165 h 2339050"/>
              <a:gd name="connsiteX14" fmla="*/ 79853 w 6695382"/>
              <a:gd name="connsiteY14" fmla="*/ 1414102 h 2339050"/>
              <a:gd name="connsiteX15" fmla="*/ 0 w 6695382"/>
              <a:gd name="connsiteY15" fmla="*/ 1325165 h 2339050"/>
              <a:gd name="connsiteX16" fmla="*/ 1313134 w 6695382"/>
              <a:gd name="connsiteY16" fmla="*/ 0 h 23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95382" h="2339050">
                <a:moveTo>
                  <a:pt x="1313134" y="0"/>
                </a:moveTo>
                <a:cubicBezTo>
                  <a:pt x="2040682" y="0"/>
                  <a:pt x="2635142" y="595880"/>
                  <a:pt x="2635142" y="1325165"/>
                </a:cubicBezTo>
                <a:cubicBezTo>
                  <a:pt x="2635142" y="1636445"/>
                  <a:pt x="2528671" y="1929938"/>
                  <a:pt x="2333476" y="2170069"/>
                </a:cubicBezTo>
                <a:lnTo>
                  <a:pt x="5882488" y="2170069"/>
                </a:lnTo>
                <a:lnTo>
                  <a:pt x="5882488" y="2170177"/>
                </a:lnTo>
                <a:lnTo>
                  <a:pt x="6695382" y="2170177"/>
                </a:lnTo>
                <a:lnTo>
                  <a:pt x="6695382" y="2339050"/>
                </a:lnTo>
                <a:lnTo>
                  <a:pt x="5882488" y="2339050"/>
                </a:lnTo>
                <a:cubicBezTo>
                  <a:pt x="5882488" y="2339050"/>
                  <a:pt x="5882488" y="2339050"/>
                  <a:pt x="2129407" y="2339050"/>
                </a:cubicBezTo>
                <a:cubicBezTo>
                  <a:pt x="2093917" y="2339050"/>
                  <a:pt x="2067300" y="2321263"/>
                  <a:pt x="2049555" y="2285688"/>
                </a:cubicBezTo>
                <a:cubicBezTo>
                  <a:pt x="2040682" y="2250113"/>
                  <a:pt x="2049555" y="2214538"/>
                  <a:pt x="2076172" y="2187857"/>
                </a:cubicBezTo>
                <a:cubicBezTo>
                  <a:pt x="2324603" y="1974407"/>
                  <a:pt x="2466563" y="1654233"/>
                  <a:pt x="2466563" y="1325165"/>
                </a:cubicBezTo>
                <a:cubicBezTo>
                  <a:pt x="2466563" y="693710"/>
                  <a:pt x="1951957" y="177874"/>
                  <a:pt x="1313134" y="177874"/>
                </a:cubicBezTo>
                <a:cubicBezTo>
                  <a:pt x="683185" y="177874"/>
                  <a:pt x="168578" y="693711"/>
                  <a:pt x="168578" y="1325165"/>
                </a:cubicBezTo>
                <a:cubicBezTo>
                  <a:pt x="168578" y="1378528"/>
                  <a:pt x="133088" y="1414102"/>
                  <a:pt x="79853" y="1414102"/>
                </a:cubicBezTo>
                <a:cubicBezTo>
                  <a:pt x="35490" y="1414102"/>
                  <a:pt x="0" y="1378528"/>
                  <a:pt x="0" y="1325165"/>
                </a:cubicBezTo>
                <a:cubicBezTo>
                  <a:pt x="0" y="595880"/>
                  <a:pt x="585587" y="0"/>
                  <a:pt x="1313134"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9" name="椭圆 58"/>
          <p:cNvSpPr/>
          <p:nvPr/>
        </p:nvSpPr>
        <p:spPr>
          <a:xfrm>
            <a:off x="4866633" y="4329410"/>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a:t>
            </a:r>
            <a:endParaRPr lang="zh-CN" altLang="en-US" b="1" dirty="0">
              <a:solidFill>
                <a:schemeClr val="bg1"/>
              </a:solidFill>
            </a:endParaRPr>
          </a:p>
        </p:txBody>
      </p:sp>
      <p:sp>
        <p:nvSpPr>
          <p:cNvPr id="60" name="椭圆 59"/>
          <p:cNvSpPr/>
          <p:nvPr/>
        </p:nvSpPr>
        <p:spPr>
          <a:xfrm>
            <a:off x="5517039" y="4404705"/>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a:t>
            </a:r>
            <a:endParaRPr lang="zh-CN" altLang="en-US" b="1" dirty="0">
              <a:solidFill>
                <a:schemeClr val="bg1"/>
              </a:solidFill>
            </a:endParaRPr>
          </a:p>
        </p:txBody>
      </p:sp>
      <p:sp>
        <p:nvSpPr>
          <p:cNvPr id="61" name="椭圆 60"/>
          <p:cNvSpPr/>
          <p:nvPr/>
        </p:nvSpPr>
        <p:spPr>
          <a:xfrm>
            <a:off x="6177905" y="4479999"/>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t>
            </a:r>
            <a:endParaRPr lang="zh-CN" altLang="en-US" b="1" dirty="0">
              <a:solidFill>
                <a:schemeClr val="bg1"/>
              </a:solidFill>
            </a:endParaRPr>
          </a:p>
        </p:txBody>
      </p:sp>
      <p:pic>
        <p:nvPicPr>
          <p:cNvPr id="71" name="Picture 70">
            <a:extLst>
              <a:ext uri="{FF2B5EF4-FFF2-40B4-BE49-F238E27FC236}">
                <a16:creationId xmlns:a16="http://schemas.microsoft.com/office/drawing/2014/main" id="{1B3D527B-F78E-1BCE-8505-929EB8030E5F}"/>
              </a:ext>
            </a:extLst>
          </p:cNvPr>
          <p:cNvPicPr>
            <a:picLocks noChangeAspect="1"/>
          </p:cNvPicPr>
          <p:nvPr/>
        </p:nvPicPr>
        <p:blipFill>
          <a:blip r:embed="rId7"/>
          <a:stretch>
            <a:fillRect/>
          </a:stretch>
        </p:blipFill>
        <p:spPr>
          <a:xfrm>
            <a:off x="1272302" y="1444300"/>
            <a:ext cx="8599418" cy="4525009"/>
          </a:xfrm>
          <a:prstGeom prst="rect">
            <a:avLst/>
          </a:prstGeom>
          <a:solidFill>
            <a:schemeClr val="bg1"/>
          </a:solidFill>
        </p:spPr>
      </p:pic>
      <p:pic>
        <p:nvPicPr>
          <p:cNvPr id="73" name="Picture 72">
            <a:extLst>
              <a:ext uri="{FF2B5EF4-FFF2-40B4-BE49-F238E27FC236}">
                <a16:creationId xmlns:a16="http://schemas.microsoft.com/office/drawing/2014/main" id="{C6D45DFC-409C-8EC2-D46B-E5E216A930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1996" y="1444301"/>
            <a:ext cx="8579724" cy="45250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10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checkerboard(across)">
                                      <p:cBhvr>
                                        <p:cTn id="10" dur="1000"/>
                                        <p:tgtEl>
                                          <p:spTgt spid="5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checkerboard(across)">
                                      <p:cBhvr>
                                        <p:cTn id="13" dur="1000"/>
                                        <p:tgtEl>
                                          <p:spTgt spid="5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checkerboard(across)">
                                      <p:cBhvr>
                                        <p:cTn id="16" dur="1000"/>
                                        <p:tgtEl>
                                          <p:spTgt spid="5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checkerboard(across)">
                                      <p:cBhvr>
                                        <p:cTn id="19" dur="1000"/>
                                        <p:tgtEl>
                                          <p:spTgt spid="5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checkerboard(across)">
                                      <p:cBhvr>
                                        <p:cTn id="22" dur="1000"/>
                                        <p:tgtEl>
                                          <p:spTgt spid="6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checkerboard(across)">
                                      <p:cBhvr>
                                        <p:cTn id="25"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7" grpId="0" bldLvl="0" animBg="1"/>
      <p:bldP spid="58" grpId="0" bldLvl="0" animBg="1"/>
      <p:bldP spid="59" grpId="0" bldLvl="0" animBg="1"/>
      <p:bldP spid="60" grpId="0" bldLvl="0" animBg="1"/>
      <p:bldP spid="6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4"/>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5"/>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88055"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6"/>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文本框 13"/>
          <p:cNvSpPr txBox="1"/>
          <p:nvPr/>
        </p:nvSpPr>
        <p:spPr>
          <a:xfrm>
            <a:off x="2811268" y="3331210"/>
            <a:ext cx="6603754" cy="1107996"/>
          </a:xfrm>
          <a:prstGeom prst="rect">
            <a:avLst/>
          </a:prstGeom>
          <a:noFill/>
        </p:spPr>
        <p:txBody>
          <a:bodyPr wrap="square" rtlCol="0">
            <a:spAutoFit/>
          </a:bodyPr>
          <a:lstStyle/>
          <a:p>
            <a:pPr algn="ctr"/>
            <a:r>
              <a:rPr lang="en-US" sz="2400" kern="0" dirty="0">
                <a:solidFill>
                  <a:schemeClr val="bg1"/>
                </a:solidFill>
                <a:latin typeface="Segoe UI Semibold"/>
              </a:rPr>
              <a:t>Advance Violence Detection System using Surveillance Camera</a:t>
            </a:r>
          </a:p>
          <a:p>
            <a:pPr algn="ctr"/>
            <a:endParaRPr lang="ko-KR" altLang="en-US" dirty="0">
              <a:solidFill>
                <a:schemeClr val="bg1"/>
              </a:solidFill>
              <a:cs typeface="Arial" pitchFamily="34" charset="0"/>
            </a:endParaRPr>
          </a:p>
        </p:txBody>
      </p:sp>
      <p:sp>
        <p:nvSpPr>
          <p:cNvPr id="3" name="TextBox 7">
            <a:extLst>
              <a:ext uri="{FF2B5EF4-FFF2-40B4-BE49-F238E27FC236}">
                <a16:creationId xmlns:a16="http://schemas.microsoft.com/office/drawing/2014/main" id="{FA226D9B-6A1F-45EA-9A70-775F997D606E}"/>
              </a:ext>
            </a:extLst>
          </p:cNvPr>
          <p:cNvSpPr txBox="1"/>
          <p:nvPr/>
        </p:nvSpPr>
        <p:spPr>
          <a:xfrm>
            <a:off x="3152519" y="2143709"/>
            <a:ext cx="6001884" cy="1107996"/>
          </a:xfrm>
          <a:prstGeom prst="rect">
            <a:avLst/>
          </a:prstGeom>
          <a:noFill/>
        </p:spPr>
        <p:txBody>
          <a:bodyPr wrap="square" rtlCol="0" anchor="ctr">
            <a:spAutoFit/>
          </a:bodyPr>
          <a:lstStyle/>
          <a:p>
            <a:r>
              <a:rPr lang="en-US" sz="6600" b="1" dirty="0">
                <a:solidFill>
                  <a:schemeClr val="bg1"/>
                </a:solidFill>
                <a:latin typeface="+mj-lt"/>
              </a:rPr>
              <a:t>Nayan </a:t>
            </a:r>
            <a:r>
              <a:rPr lang="en-US" sz="6600" b="1" dirty="0" err="1">
                <a:solidFill>
                  <a:schemeClr val="bg1"/>
                </a:solidFill>
                <a:latin typeface="+mj-lt"/>
              </a:rPr>
              <a:t>Nirikshan</a:t>
            </a:r>
            <a:endParaRPr lang="ko-KR" altLang="en-US" sz="6600" b="1" dirty="0">
              <a:solidFill>
                <a:schemeClr val="bg1"/>
              </a:solidFill>
              <a:latin typeface="+mj-lt"/>
              <a:cs typeface="Arial" pitchFamily="34" charset="0"/>
            </a:endParaRPr>
          </a:p>
        </p:txBody>
      </p:sp>
      <p:pic>
        <p:nvPicPr>
          <p:cNvPr id="9" name="Picture 8">
            <a:extLst>
              <a:ext uri="{FF2B5EF4-FFF2-40B4-BE49-F238E27FC236}">
                <a16:creationId xmlns:a16="http://schemas.microsoft.com/office/drawing/2014/main" id="{6F08E23A-F94A-ADA4-4E37-1A9B487C823B}"/>
              </a:ext>
            </a:extLst>
          </p:cNvPr>
          <p:cNvPicPr>
            <a:picLocks noChangeAspect="1"/>
          </p:cNvPicPr>
          <p:nvPr/>
        </p:nvPicPr>
        <p:blipFill>
          <a:blip r:embed="rId7"/>
          <a:stretch>
            <a:fillRect/>
          </a:stretch>
        </p:blipFill>
        <p:spPr>
          <a:xfrm>
            <a:off x="494433" y="4839322"/>
            <a:ext cx="2658086" cy="1755800"/>
          </a:xfrm>
          <a:prstGeom prst="ellipse">
            <a:avLst/>
          </a:prstGeom>
          <a:ln>
            <a:noFill/>
          </a:ln>
          <a:effectLst>
            <a:softEdge rad="12700"/>
          </a:effectLst>
        </p:spPr>
      </p:pic>
      <p:sp>
        <p:nvSpPr>
          <p:cNvPr id="10" name="Oval 9">
            <a:extLst>
              <a:ext uri="{FF2B5EF4-FFF2-40B4-BE49-F238E27FC236}">
                <a16:creationId xmlns:a16="http://schemas.microsoft.com/office/drawing/2014/main" id="{804F8377-73D8-FF51-5B9E-BE1A8F581D42}"/>
              </a:ext>
            </a:extLst>
          </p:cNvPr>
          <p:cNvSpPr/>
          <p:nvPr/>
        </p:nvSpPr>
        <p:spPr>
          <a:xfrm>
            <a:off x="9547412" y="1426210"/>
            <a:ext cx="1595717" cy="14245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ahyp="http://schemas.microsoft.com/office/drawing/2018/hyperlinkcolor"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0.70"/>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childTnLst>
                          </p:cTn>
                        </p:par>
                        <p:par>
                          <p:cTn id="23" fill="hold">
                            <p:stCondLst>
                              <p:cond delay="2500"/>
                            </p:stCondLst>
                            <p:childTnLst>
                              <p:par>
                                <p:cTn id="24" presetID="5" presetClass="entr" presetSubtype="10" fill="hold" grpId="0" nodeType="afterEffect">
                                  <p:stCondLst>
                                    <p:cond delay="0"/>
                                  </p:stCondLst>
                                  <p:childTnLst>
                                    <p:set>
                                      <p:cBhvr>
                                        <p:cTn id="25" dur="1000" fill="hold">
                                          <p:stCondLst>
                                            <p:cond delay="0"/>
                                          </p:stCondLst>
                                        </p:cTn>
                                        <p:tgtEl>
                                          <p:spTgt spid="17"/>
                                        </p:tgtEl>
                                        <p:attrNameLst>
                                          <p:attrName>style.visibility</p:attrName>
                                        </p:attrNameLst>
                                      </p:cBhvr>
                                      <p:to>
                                        <p:strVal val="visible"/>
                                      </p:to>
                                    </p:set>
                                    <p:animEffect transition="in" filter="checkerboard(across)">
                                      <p:cBhvr>
                                        <p:cTn id="2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584775"/>
          </a:xfrm>
          <a:prstGeom prst="rect">
            <a:avLst/>
          </a:prstGeom>
          <a:noFill/>
        </p:spPr>
        <p:txBody>
          <a:bodyPr wrap="square" rtlCol="0">
            <a:spAutoFit/>
          </a:bodyPr>
          <a:lstStyle/>
          <a:p>
            <a:pPr algn="dist"/>
            <a:r>
              <a:rPr lang="en-IN"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Class Diagram</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3" name="六边形 34"/>
          <p:cNvSpPr>
            <a:spLocks noChangeArrowheads="1"/>
          </p:cNvSpPr>
          <p:nvPr/>
        </p:nvSpPr>
        <p:spPr bwMode="auto">
          <a:xfrm>
            <a:off x="3611007" y="3037660"/>
            <a:ext cx="1359418" cy="1171653"/>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7" cstate="screen">
              <a:extLst>
                <a:ext uri="{28A0092B-C50C-407E-A947-70E740481C1C}">
                  <a14:useLocalDpi xmlns:a14="http://schemas.microsoft.com/office/drawing/2010/main"/>
                </a:ext>
              </a:extLst>
            </a:blip>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6084767" y="1628823"/>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5652719" y="1630336"/>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pic>
        <p:nvPicPr>
          <p:cNvPr id="18" name="Picture 17">
            <a:extLst>
              <a:ext uri="{FF2B5EF4-FFF2-40B4-BE49-F238E27FC236}">
                <a16:creationId xmlns:a16="http://schemas.microsoft.com/office/drawing/2014/main" id="{41D86A6F-103A-998A-0437-A752053495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06135" y="1222840"/>
            <a:ext cx="7753715" cy="5207625"/>
          </a:xfrm>
          <a:prstGeom prst="rect">
            <a:avLst/>
          </a:prstGeom>
          <a:solidFill>
            <a:schemeClr val="bg1"/>
          </a:solidFill>
        </p:spPr>
      </p:pic>
    </p:spTree>
    <p:extLst>
      <p:ext uri="{BB962C8B-B14F-4D97-AF65-F5344CB8AC3E}">
        <p14:creationId xmlns:p14="http://schemas.microsoft.com/office/powerpoint/2010/main" val="2658934209"/>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bldLvl="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584775"/>
          </a:xfrm>
          <a:prstGeom prst="rect">
            <a:avLst/>
          </a:prstGeom>
          <a:noFill/>
        </p:spPr>
        <p:txBody>
          <a:bodyPr wrap="square" rtlCol="0">
            <a:spAutoFit/>
          </a:bodyPr>
          <a:lstStyle/>
          <a:p>
            <a:pPr algn="dist"/>
            <a:r>
              <a:rPr lang="en-IN" altLang="zh-CN" sz="3200" b="1" dirty="0">
                <a:solidFill>
                  <a:schemeClr val="bg1"/>
                </a:solidFill>
                <a:latin typeface="微软雅黑" panose="020B0503020204020204" pitchFamily="34" charset="-122"/>
                <a:ea typeface="微软雅黑" panose="020B0503020204020204" pitchFamily="34" charset="-122"/>
                <a:sym typeface="+mn-ea"/>
              </a:rPr>
              <a:t>Project Planning and Scheduling</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5" name="Group 61"/>
          <p:cNvGrpSpPr/>
          <p:nvPr/>
        </p:nvGrpSpPr>
        <p:grpSpPr>
          <a:xfrm>
            <a:off x="6622005" y="3552983"/>
            <a:ext cx="1630522" cy="1472597"/>
            <a:chOff x="6174725" y="2799466"/>
            <a:chExt cx="1262063" cy="1139825"/>
          </a:xfrm>
          <a:solidFill>
            <a:schemeClr val="bg1">
              <a:lumMod val="85000"/>
            </a:schemeClr>
          </a:solidFill>
        </p:grpSpPr>
        <p:sp>
          <p:nvSpPr>
            <p:cNvPr id="6"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7"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8"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9"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0"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1"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3"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4"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5"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7"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8"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9"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0"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1"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2"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3"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4"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2"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6"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7"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6"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9"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0"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1"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2"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3"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4" name="Freeform 38"/>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5"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6"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7"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8"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9"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0"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1"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2"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3"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4"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5"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6"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7"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8"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9"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0"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1"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2"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3"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4"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5"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grpSp>
      <p:sp>
        <p:nvSpPr>
          <p:cNvPr id="56" name="任意多边形 55"/>
          <p:cNvSpPr/>
          <p:nvPr/>
        </p:nvSpPr>
        <p:spPr>
          <a:xfrm>
            <a:off x="4977130" y="1680147"/>
            <a:ext cx="7226300" cy="2562069"/>
          </a:xfrm>
          <a:custGeom>
            <a:avLst/>
            <a:gdLst>
              <a:gd name="connsiteX0" fmla="*/ 2794647 w 8176569"/>
              <a:gd name="connsiteY0" fmla="*/ 0 h 2898985"/>
              <a:gd name="connsiteX1" fmla="*/ 4577899 w 8176569"/>
              <a:gd name="connsiteY1" fmla="*/ 640267 h 2898985"/>
              <a:gd name="connsiteX2" fmla="*/ 5527192 w 8176569"/>
              <a:gd name="connsiteY2" fmla="*/ 2169792 h 2898985"/>
              <a:gd name="connsiteX3" fmla="*/ 7363675 w 8176569"/>
              <a:gd name="connsiteY3" fmla="*/ 2169792 h 2898985"/>
              <a:gd name="connsiteX4" fmla="*/ 7363675 w 8176569"/>
              <a:gd name="connsiteY4" fmla="*/ 2169942 h 2898985"/>
              <a:gd name="connsiteX5" fmla="*/ 8176569 w 8176569"/>
              <a:gd name="connsiteY5" fmla="*/ 2169942 h 2898985"/>
              <a:gd name="connsiteX6" fmla="*/ 8176569 w 8176569"/>
              <a:gd name="connsiteY6" fmla="*/ 2338509 h 2898985"/>
              <a:gd name="connsiteX7" fmla="*/ 7363675 w 8176569"/>
              <a:gd name="connsiteY7" fmla="*/ 2338509 h 2898985"/>
              <a:gd name="connsiteX8" fmla="*/ 7363675 w 8176569"/>
              <a:gd name="connsiteY8" fmla="*/ 2338752 h 2898985"/>
              <a:gd name="connsiteX9" fmla="*/ 5456217 w 8176569"/>
              <a:gd name="connsiteY9" fmla="*/ 2338752 h 2898985"/>
              <a:gd name="connsiteX10" fmla="*/ 5376370 w 8176569"/>
              <a:gd name="connsiteY10" fmla="*/ 2276504 h 2898985"/>
              <a:gd name="connsiteX11" fmla="*/ 2794647 w 8176569"/>
              <a:gd name="connsiteY11" fmla="*/ 177852 h 2898985"/>
              <a:gd name="connsiteX12" fmla="*/ 168566 w 8176569"/>
              <a:gd name="connsiteY12" fmla="*/ 2810059 h 2898985"/>
              <a:gd name="connsiteX13" fmla="*/ 79847 w 8176569"/>
              <a:gd name="connsiteY13" fmla="*/ 2898985 h 2898985"/>
              <a:gd name="connsiteX14" fmla="*/ 0 w 8176569"/>
              <a:gd name="connsiteY14" fmla="*/ 2810059 h 2898985"/>
              <a:gd name="connsiteX15" fmla="*/ 2794647 w 8176569"/>
              <a:gd name="connsiteY15" fmla="*/ 0 h 28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76569" h="2898985">
                <a:moveTo>
                  <a:pt x="2794647" y="0"/>
                </a:moveTo>
                <a:cubicBezTo>
                  <a:pt x="3442296" y="0"/>
                  <a:pt x="4081073" y="231207"/>
                  <a:pt x="4577899" y="640267"/>
                </a:cubicBezTo>
                <a:cubicBezTo>
                  <a:pt x="5048110" y="1031541"/>
                  <a:pt x="5385242" y="1573989"/>
                  <a:pt x="5527192" y="2169792"/>
                </a:cubicBezTo>
                <a:lnTo>
                  <a:pt x="7363675" y="2169792"/>
                </a:lnTo>
                <a:lnTo>
                  <a:pt x="7363675" y="2169942"/>
                </a:lnTo>
                <a:lnTo>
                  <a:pt x="8176569" y="2169942"/>
                </a:lnTo>
                <a:lnTo>
                  <a:pt x="8176569" y="2338509"/>
                </a:lnTo>
                <a:lnTo>
                  <a:pt x="7363675" y="2338509"/>
                </a:lnTo>
                <a:lnTo>
                  <a:pt x="7363675" y="2338752"/>
                </a:lnTo>
                <a:cubicBezTo>
                  <a:pt x="7363675" y="2338752"/>
                  <a:pt x="7363675" y="2338752"/>
                  <a:pt x="5456217" y="2338752"/>
                </a:cubicBezTo>
                <a:cubicBezTo>
                  <a:pt x="5411857" y="2338752"/>
                  <a:pt x="5376370" y="2312074"/>
                  <a:pt x="5376370" y="2276504"/>
                </a:cubicBezTo>
                <a:cubicBezTo>
                  <a:pt x="5119085" y="1058218"/>
                  <a:pt x="4036713" y="177852"/>
                  <a:pt x="2794647" y="177852"/>
                </a:cubicBezTo>
                <a:cubicBezTo>
                  <a:pt x="1348528" y="177852"/>
                  <a:pt x="168566" y="1360567"/>
                  <a:pt x="168566" y="2810059"/>
                </a:cubicBezTo>
                <a:cubicBezTo>
                  <a:pt x="168566" y="2863415"/>
                  <a:pt x="133078" y="2898985"/>
                  <a:pt x="79847" y="2898985"/>
                </a:cubicBezTo>
                <a:cubicBezTo>
                  <a:pt x="35487" y="2898985"/>
                  <a:pt x="0" y="2863415"/>
                  <a:pt x="0" y="2810059"/>
                </a:cubicBezTo>
                <a:cubicBezTo>
                  <a:pt x="0" y="1262748"/>
                  <a:pt x="1250937" y="0"/>
                  <a:pt x="2794647"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7" name="任意多边形 56"/>
          <p:cNvSpPr/>
          <p:nvPr/>
        </p:nvSpPr>
        <p:spPr>
          <a:xfrm>
            <a:off x="5626983" y="2384798"/>
            <a:ext cx="6576447" cy="2065343"/>
          </a:xfrm>
          <a:custGeom>
            <a:avLst/>
            <a:gdLst>
              <a:gd name="connsiteX0" fmla="*/ 2058608 w 7441259"/>
              <a:gd name="connsiteY0" fmla="*/ 0 h 2336938"/>
              <a:gd name="connsiteX1" fmla="*/ 4126091 w 7441259"/>
              <a:gd name="connsiteY1" fmla="*/ 2061480 h 2336938"/>
              <a:gd name="connsiteX2" fmla="*/ 4117217 w 7441259"/>
              <a:gd name="connsiteY2" fmla="*/ 2159223 h 2336938"/>
              <a:gd name="connsiteX3" fmla="*/ 6628365 w 7441259"/>
              <a:gd name="connsiteY3" fmla="*/ 2159223 h 2336938"/>
              <a:gd name="connsiteX4" fmla="*/ 6628365 w 7441259"/>
              <a:gd name="connsiteY4" fmla="*/ 2157738 h 2336938"/>
              <a:gd name="connsiteX5" fmla="*/ 7441259 w 7441259"/>
              <a:gd name="connsiteY5" fmla="*/ 2157738 h 2336938"/>
              <a:gd name="connsiteX6" fmla="*/ 7441259 w 7441259"/>
              <a:gd name="connsiteY6" fmla="*/ 2336938 h 2336938"/>
              <a:gd name="connsiteX7" fmla="*/ 6628365 w 7441259"/>
              <a:gd name="connsiteY7" fmla="*/ 2336938 h 2336938"/>
              <a:gd name="connsiteX8" fmla="*/ 6628365 w 7441259"/>
              <a:gd name="connsiteY8" fmla="*/ 2336937 h 2336938"/>
              <a:gd name="connsiteX9" fmla="*/ 4028484 w 7441259"/>
              <a:gd name="connsiteY9" fmla="*/ 2336937 h 2336938"/>
              <a:gd name="connsiteX10" fmla="*/ 3966371 w 7441259"/>
              <a:gd name="connsiteY10" fmla="*/ 2310280 h 2336938"/>
              <a:gd name="connsiteX11" fmla="*/ 3939751 w 7441259"/>
              <a:gd name="connsiteY11" fmla="*/ 2248080 h 2336938"/>
              <a:gd name="connsiteX12" fmla="*/ 3948625 w 7441259"/>
              <a:gd name="connsiteY12" fmla="*/ 2061480 h 2336938"/>
              <a:gd name="connsiteX13" fmla="*/ 2058608 w 7441259"/>
              <a:gd name="connsiteY13" fmla="*/ 168828 h 2336938"/>
              <a:gd name="connsiteX14" fmla="*/ 177466 w 7441259"/>
              <a:gd name="connsiteY14" fmla="*/ 2061480 h 2336938"/>
              <a:gd name="connsiteX15" fmla="*/ 88733 w 7441259"/>
              <a:gd name="connsiteY15" fmla="*/ 2150337 h 2336938"/>
              <a:gd name="connsiteX16" fmla="*/ 0 w 7441259"/>
              <a:gd name="connsiteY16" fmla="*/ 2061480 h 2336938"/>
              <a:gd name="connsiteX17" fmla="*/ 2058608 w 7441259"/>
              <a:gd name="connsiteY17" fmla="*/ 0 h 23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41259" h="2336938">
                <a:moveTo>
                  <a:pt x="2058608" y="0"/>
                </a:moveTo>
                <a:cubicBezTo>
                  <a:pt x="3203266" y="0"/>
                  <a:pt x="4126091" y="924112"/>
                  <a:pt x="4126091" y="2061480"/>
                </a:cubicBezTo>
                <a:cubicBezTo>
                  <a:pt x="4126091" y="2088137"/>
                  <a:pt x="4126091" y="2132566"/>
                  <a:pt x="4117217" y="2159223"/>
                </a:cubicBezTo>
                <a:lnTo>
                  <a:pt x="6628365" y="2159223"/>
                </a:lnTo>
                <a:lnTo>
                  <a:pt x="6628365" y="2157738"/>
                </a:lnTo>
                <a:lnTo>
                  <a:pt x="7441259" y="2157738"/>
                </a:lnTo>
                <a:lnTo>
                  <a:pt x="7441259" y="2336938"/>
                </a:lnTo>
                <a:lnTo>
                  <a:pt x="6628365" y="2336938"/>
                </a:lnTo>
                <a:lnTo>
                  <a:pt x="6628365" y="2336937"/>
                </a:lnTo>
                <a:cubicBezTo>
                  <a:pt x="6628365" y="2336937"/>
                  <a:pt x="6628365" y="2336937"/>
                  <a:pt x="4028484" y="2336937"/>
                </a:cubicBezTo>
                <a:cubicBezTo>
                  <a:pt x="4001864" y="2336937"/>
                  <a:pt x="3984118" y="2328051"/>
                  <a:pt x="3966371" y="2310280"/>
                </a:cubicBezTo>
                <a:cubicBezTo>
                  <a:pt x="3948625" y="2292509"/>
                  <a:pt x="3939751" y="2265852"/>
                  <a:pt x="3939751" y="2248080"/>
                </a:cubicBezTo>
                <a:cubicBezTo>
                  <a:pt x="3939751" y="2239195"/>
                  <a:pt x="3948625" y="2123680"/>
                  <a:pt x="3948625" y="2061480"/>
                </a:cubicBezTo>
                <a:cubicBezTo>
                  <a:pt x="3948625" y="1021854"/>
                  <a:pt x="3105660" y="168828"/>
                  <a:pt x="2058608" y="168828"/>
                </a:cubicBezTo>
                <a:cubicBezTo>
                  <a:pt x="1020431" y="168828"/>
                  <a:pt x="177466" y="1021854"/>
                  <a:pt x="177466" y="2061480"/>
                </a:cubicBezTo>
                <a:cubicBezTo>
                  <a:pt x="177466" y="2114795"/>
                  <a:pt x="133099" y="2150337"/>
                  <a:pt x="88733" y="2150337"/>
                </a:cubicBezTo>
                <a:cubicBezTo>
                  <a:pt x="35493" y="2150337"/>
                  <a:pt x="0" y="2114795"/>
                  <a:pt x="0" y="2061480"/>
                </a:cubicBezTo>
                <a:cubicBezTo>
                  <a:pt x="0" y="924112"/>
                  <a:pt x="922824" y="0"/>
                  <a:pt x="2058608"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8" name="任意多边形 57"/>
          <p:cNvSpPr/>
          <p:nvPr/>
        </p:nvSpPr>
        <p:spPr>
          <a:xfrm>
            <a:off x="6286176" y="3142812"/>
            <a:ext cx="5917254" cy="2067209"/>
          </a:xfrm>
          <a:custGeom>
            <a:avLst/>
            <a:gdLst>
              <a:gd name="connsiteX0" fmla="*/ 1313134 w 6695382"/>
              <a:gd name="connsiteY0" fmla="*/ 0 h 2339050"/>
              <a:gd name="connsiteX1" fmla="*/ 2635142 w 6695382"/>
              <a:gd name="connsiteY1" fmla="*/ 1325165 h 2339050"/>
              <a:gd name="connsiteX2" fmla="*/ 2333476 w 6695382"/>
              <a:gd name="connsiteY2" fmla="*/ 2170069 h 2339050"/>
              <a:gd name="connsiteX3" fmla="*/ 5882488 w 6695382"/>
              <a:gd name="connsiteY3" fmla="*/ 2170069 h 2339050"/>
              <a:gd name="connsiteX4" fmla="*/ 5882488 w 6695382"/>
              <a:gd name="connsiteY4" fmla="*/ 2170177 h 2339050"/>
              <a:gd name="connsiteX5" fmla="*/ 6695382 w 6695382"/>
              <a:gd name="connsiteY5" fmla="*/ 2170177 h 2339050"/>
              <a:gd name="connsiteX6" fmla="*/ 6695382 w 6695382"/>
              <a:gd name="connsiteY6" fmla="*/ 2339050 h 2339050"/>
              <a:gd name="connsiteX7" fmla="*/ 5882488 w 6695382"/>
              <a:gd name="connsiteY7" fmla="*/ 2339050 h 2339050"/>
              <a:gd name="connsiteX8" fmla="*/ 2129407 w 6695382"/>
              <a:gd name="connsiteY8" fmla="*/ 2339050 h 2339050"/>
              <a:gd name="connsiteX9" fmla="*/ 2049555 w 6695382"/>
              <a:gd name="connsiteY9" fmla="*/ 2285688 h 2339050"/>
              <a:gd name="connsiteX10" fmla="*/ 2076172 w 6695382"/>
              <a:gd name="connsiteY10" fmla="*/ 2187857 h 2339050"/>
              <a:gd name="connsiteX11" fmla="*/ 2466563 w 6695382"/>
              <a:gd name="connsiteY11" fmla="*/ 1325165 h 2339050"/>
              <a:gd name="connsiteX12" fmla="*/ 1313134 w 6695382"/>
              <a:gd name="connsiteY12" fmla="*/ 177874 h 2339050"/>
              <a:gd name="connsiteX13" fmla="*/ 168578 w 6695382"/>
              <a:gd name="connsiteY13" fmla="*/ 1325165 h 2339050"/>
              <a:gd name="connsiteX14" fmla="*/ 79853 w 6695382"/>
              <a:gd name="connsiteY14" fmla="*/ 1414102 h 2339050"/>
              <a:gd name="connsiteX15" fmla="*/ 0 w 6695382"/>
              <a:gd name="connsiteY15" fmla="*/ 1325165 h 2339050"/>
              <a:gd name="connsiteX16" fmla="*/ 1313134 w 6695382"/>
              <a:gd name="connsiteY16" fmla="*/ 0 h 23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95382" h="2339050">
                <a:moveTo>
                  <a:pt x="1313134" y="0"/>
                </a:moveTo>
                <a:cubicBezTo>
                  <a:pt x="2040682" y="0"/>
                  <a:pt x="2635142" y="595880"/>
                  <a:pt x="2635142" y="1325165"/>
                </a:cubicBezTo>
                <a:cubicBezTo>
                  <a:pt x="2635142" y="1636445"/>
                  <a:pt x="2528671" y="1929938"/>
                  <a:pt x="2333476" y="2170069"/>
                </a:cubicBezTo>
                <a:lnTo>
                  <a:pt x="5882488" y="2170069"/>
                </a:lnTo>
                <a:lnTo>
                  <a:pt x="5882488" y="2170177"/>
                </a:lnTo>
                <a:lnTo>
                  <a:pt x="6695382" y="2170177"/>
                </a:lnTo>
                <a:lnTo>
                  <a:pt x="6695382" y="2339050"/>
                </a:lnTo>
                <a:lnTo>
                  <a:pt x="5882488" y="2339050"/>
                </a:lnTo>
                <a:cubicBezTo>
                  <a:pt x="5882488" y="2339050"/>
                  <a:pt x="5882488" y="2339050"/>
                  <a:pt x="2129407" y="2339050"/>
                </a:cubicBezTo>
                <a:cubicBezTo>
                  <a:pt x="2093917" y="2339050"/>
                  <a:pt x="2067300" y="2321263"/>
                  <a:pt x="2049555" y="2285688"/>
                </a:cubicBezTo>
                <a:cubicBezTo>
                  <a:pt x="2040682" y="2250113"/>
                  <a:pt x="2049555" y="2214538"/>
                  <a:pt x="2076172" y="2187857"/>
                </a:cubicBezTo>
                <a:cubicBezTo>
                  <a:pt x="2324603" y="1974407"/>
                  <a:pt x="2466563" y="1654233"/>
                  <a:pt x="2466563" y="1325165"/>
                </a:cubicBezTo>
                <a:cubicBezTo>
                  <a:pt x="2466563" y="693710"/>
                  <a:pt x="1951957" y="177874"/>
                  <a:pt x="1313134" y="177874"/>
                </a:cubicBezTo>
                <a:cubicBezTo>
                  <a:pt x="683185" y="177874"/>
                  <a:pt x="168578" y="693711"/>
                  <a:pt x="168578" y="1325165"/>
                </a:cubicBezTo>
                <a:cubicBezTo>
                  <a:pt x="168578" y="1378528"/>
                  <a:pt x="133088" y="1414102"/>
                  <a:pt x="79853" y="1414102"/>
                </a:cubicBezTo>
                <a:cubicBezTo>
                  <a:pt x="35490" y="1414102"/>
                  <a:pt x="0" y="1378528"/>
                  <a:pt x="0" y="1325165"/>
                </a:cubicBezTo>
                <a:cubicBezTo>
                  <a:pt x="0" y="595880"/>
                  <a:pt x="585587" y="0"/>
                  <a:pt x="1313134"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9" name="椭圆 58"/>
          <p:cNvSpPr/>
          <p:nvPr/>
        </p:nvSpPr>
        <p:spPr>
          <a:xfrm>
            <a:off x="4866633" y="4329410"/>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A.</a:t>
            </a:r>
            <a:endParaRPr lang="zh-CN" altLang="en-US" b="1" dirty="0">
              <a:solidFill>
                <a:schemeClr val="bg1"/>
              </a:solidFill>
            </a:endParaRPr>
          </a:p>
        </p:txBody>
      </p:sp>
      <p:sp>
        <p:nvSpPr>
          <p:cNvPr id="60" name="椭圆 59"/>
          <p:cNvSpPr/>
          <p:nvPr/>
        </p:nvSpPr>
        <p:spPr>
          <a:xfrm>
            <a:off x="5517039" y="4404705"/>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B.</a:t>
            </a:r>
            <a:endParaRPr lang="zh-CN" altLang="en-US" b="1" dirty="0">
              <a:solidFill>
                <a:schemeClr val="bg1"/>
              </a:solidFill>
            </a:endParaRPr>
          </a:p>
        </p:txBody>
      </p:sp>
      <p:sp>
        <p:nvSpPr>
          <p:cNvPr id="61" name="椭圆 60"/>
          <p:cNvSpPr/>
          <p:nvPr/>
        </p:nvSpPr>
        <p:spPr>
          <a:xfrm>
            <a:off x="6177905" y="4479999"/>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C.</a:t>
            </a:r>
            <a:endParaRPr lang="zh-CN" altLang="en-US" b="1" dirty="0">
              <a:solidFill>
                <a:schemeClr val="bg1"/>
              </a:solidFill>
            </a:endParaRPr>
          </a:p>
        </p:txBody>
      </p:sp>
      <p:pic>
        <p:nvPicPr>
          <p:cNvPr id="62" name="Picture 61">
            <a:extLst>
              <a:ext uri="{FF2B5EF4-FFF2-40B4-BE49-F238E27FC236}">
                <a16:creationId xmlns:a16="http://schemas.microsoft.com/office/drawing/2014/main" id="{E62D3748-588A-0341-A30C-73A58DC273AB}"/>
              </a:ext>
            </a:extLst>
          </p:cNvPr>
          <p:cNvPicPr>
            <a:picLocks noChangeAspect="1"/>
          </p:cNvPicPr>
          <p:nvPr/>
        </p:nvPicPr>
        <p:blipFill>
          <a:blip r:embed="rId7"/>
          <a:stretch>
            <a:fillRect/>
          </a:stretch>
        </p:blipFill>
        <p:spPr>
          <a:xfrm>
            <a:off x="1830819" y="1364194"/>
            <a:ext cx="8102679" cy="4980562"/>
          </a:xfrm>
          <a:prstGeom prst="rect">
            <a:avLst/>
          </a:prstGeom>
        </p:spPr>
      </p:pic>
    </p:spTree>
    <p:extLst>
      <p:ext uri="{BB962C8B-B14F-4D97-AF65-F5344CB8AC3E}">
        <p14:creationId xmlns:p14="http://schemas.microsoft.com/office/powerpoint/2010/main" val="4264311576"/>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10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checkerboard(across)">
                                      <p:cBhvr>
                                        <p:cTn id="10" dur="1000"/>
                                        <p:tgtEl>
                                          <p:spTgt spid="5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checkerboard(across)">
                                      <p:cBhvr>
                                        <p:cTn id="13" dur="1000"/>
                                        <p:tgtEl>
                                          <p:spTgt spid="5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checkerboard(across)">
                                      <p:cBhvr>
                                        <p:cTn id="16" dur="1000"/>
                                        <p:tgtEl>
                                          <p:spTgt spid="5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checkerboard(across)">
                                      <p:cBhvr>
                                        <p:cTn id="19" dur="1000"/>
                                        <p:tgtEl>
                                          <p:spTgt spid="5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checkerboard(across)">
                                      <p:cBhvr>
                                        <p:cTn id="22" dur="1000"/>
                                        <p:tgtEl>
                                          <p:spTgt spid="6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checkerboard(across)">
                                      <p:cBhvr>
                                        <p:cTn id="25"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7" grpId="0" bldLvl="0" animBg="1"/>
      <p:bldP spid="58" grpId="0" bldLvl="0" animBg="1"/>
      <p:bldP spid="59" grpId="0" bldLvl="0" animBg="1"/>
      <p:bldP spid="60" grpId="0" bldLvl="0" animBg="1"/>
      <p:bldP spid="6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245609" y="326579"/>
            <a:ext cx="8416017" cy="1569660"/>
          </a:xfrm>
          <a:prstGeom prst="rect">
            <a:avLst/>
          </a:prstGeom>
          <a:noFill/>
        </p:spPr>
        <p:txBody>
          <a:bodyPr wrap="square" rtlCol="0">
            <a:spAutoFit/>
          </a:bodyPr>
          <a:lstStyle/>
          <a:p>
            <a:pPr algn="ctr"/>
            <a:r>
              <a:rPr lang="en-IN" altLang="zh-CN"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Implementation</a:t>
            </a:r>
          </a:p>
          <a:p>
            <a:pPr algn="ctr"/>
            <a:endParaRPr lang="zh-CN" altLang="en-US"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sp>
        <p:nvSpPr>
          <p:cNvPr id="8" name="文本框 141">
            <a:extLst>
              <a:ext uri="{FF2B5EF4-FFF2-40B4-BE49-F238E27FC236}">
                <a16:creationId xmlns:a16="http://schemas.microsoft.com/office/drawing/2014/main" id="{F34837F9-8866-B8E1-B81F-E17E140C106F}"/>
              </a:ext>
            </a:extLst>
          </p:cNvPr>
          <p:cNvSpPr txBox="1"/>
          <p:nvPr/>
        </p:nvSpPr>
        <p:spPr>
          <a:xfrm>
            <a:off x="2008443" y="1311776"/>
            <a:ext cx="9171207" cy="50167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dirty="0">
                <a:solidFill>
                  <a:schemeClr val="bg1"/>
                </a:solidFill>
              </a:rPr>
              <a:t># Image Analysis PAGE --------------------- </a:t>
            </a:r>
          </a:p>
          <a:p>
            <a:r>
              <a:rPr lang="en-IN" sz="1600" b="1" dirty="0">
                <a:solidFill>
                  <a:schemeClr val="bg1"/>
                </a:solidFill>
              </a:rPr>
              <a:t>def </a:t>
            </a:r>
            <a:r>
              <a:rPr lang="en-IN" sz="1600" b="1" dirty="0" err="1">
                <a:solidFill>
                  <a:schemeClr val="bg1"/>
                </a:solidFill>
              </a:rPr>
              <a:t>model_eval</a:t>
            </a:r>
            <a:r>
              <a:rPr lang="en-IN" sz="1600" b="1" dirty="0">
                <a:solidFill>
                  <a:schemeClr val="bg1"/>
                </a:solidFill>
              </a:rPr>
              <a:t>(request): </a:t>
            </a:r>
          </a:p>
          <a:p>
            <a:r>
              <a:rPr lang="en-IN" sz="1600" b="1" dirty="0">
                <a:solidFill>
                  <a:schemeClr val="bg1"/>
                </a:solidFill>
              </a:rPr>
              <a:t>context = {} </a:t>
            </a:r>
          </a:p>
          <a:p>
            <a:r>
              <a:rPr lang="en-IN" sz="1600" b="1" dirty="0">
                <a:solidFill>
                  <a:schemeClr val="bg1"/>
                </a:solidFill>
              </a:rPr>
              <a:t>if </a:t>
            </a:r>
            <a:r>
              <a:rPr lang="en-IN" sz="1600" b="1" dirty="0" err="1">
                <a:solidFill>
                  <a:schemeClr val="bg1"/>
                </a:solidFill>
              </a:rPr>
              <a:t>request.POST</a:t>
            </a:r>
            <a:r>
              <a:rPr lang="en-IN" sz="1600" b="1" dirty="0">
                <a:solidFill>
                  <a:schemeClr val="bg1"/>
                </a:solidFill>
              </a:rPr>
              <a:t>: </a:t>
            </a:r>
          </a:p>
          <a:p>
            <a:r>
              <a:rPr lang="nl-NL" sz="1600" b="1" dirty="0">
                <a:solidFill>
                  <a:schemeClr val="bg1"/>
                </a:solidFill>
              </a:rPr>
              <a:t>MEDIA_ROOT = Settings.MEDIA_ROOT </a:t>
            </a:r>
          </a:p>
          <a:p>
            <a:r>
              <a:rPr lang="en-IN" sz="1600" b="1" dirty="0">
                <a:solidFill>
                  <a:schemeClr val="bg1"/>
                </a:solidFill>
              </a:rPr>
              <a:t>print(MEDIA_ROOT) </a:t>
            </a:r>
          </a:p>
          <a:p>
            <a:r>
              <a:rPr lang="en-IN" sz="1600" b="1" dirty="0" err="1">
                <a:solidFill>
                  <a:schemeClr val="bg1"/>
                </a:solidFill>
              </a:rPr>
              <a:t>img</a:t>
            </a:r>
            <a:r>
              <a:rPr lang="en-IN" sz="1600" b="1" dirty="0">
                <a:solidFill>
                  <a:schemeClr val="bg1"/>
                </a:solidFill>
              </a:rPr>
              <a:t> = </a:t>
            </a:r>
            <a:r>
              <a:rPr lang="en-IN" sz="1600" b="1" dirty="0" err="1">
                <a:solidFill>
                  <a:schemeClr val="bg1"/>
                </a:solidFill>
              </a:rPr>
              <a:t>request.FILES</a:t>
            </a:r>
            <a:r>
              <a:rPr lang="en-IN" sz="1600" b="1" dirty="0">
                <a:solidFill>
                  <a:schemeClr val="bg1"/>
                </a:solidFill>
              </a:rPr>
              <a:t>['</a:t>
            </a:r>
            <a:r>
              <a:rPr lang="en-IN" sz="1600" b="1" dirty="0" err="1">
                <a:solidFill>
                  <a:schemeClr val="bg1"/>
                </a:solidFill>
              </a:rPr>
              <a:t>img</a:t>
            </a:r>
            <a:r>
              <a:rPr lang="en-IN" sz="1600" b="1" dirty="0">
                <a:solidFill>
                  <a:schemeClr val="bg1"/>
                </a:solidFill>
              </a:rPr>
              <a:t>'] </a:t>
            </a:r>
          </a:p>
          <a:p>
            <a:r>
              <a:rPr lang="en-IN" sz="1600" b="1" dirty="0" err="1">
                <a:solidFill>
                  <a:schemeClr val="bg1"/>
                </a:solidFill>
              </a:rPr>
              <a:t>img_obj</a:t>
            </a:r>
            <a:r>
              <a:rPr lang="en-IN" sz="1600" b="1" dirty="0">
                <a:solidFill>
                  <a:schemeClr val="bg1"/>
                </a:solidFill>
              </a:rPr>
              <a:t> = </a:t>
            </a:r>
            <a:r>
              <a:rPr lang="en-IN" sz="1600" b="1" dirty="0" err="1">
                <a:solidFill>
                  <a:schemeClr val="bg1"/>
                </a:solidFill>
              </a:rPr>
              <a:t>ImageModel</a:t>
            </a:r>
            <a:r>
              <a:rPr lang="en-IN" sz="1600" b="1" dirty="0">
                <a:solidFill>
                  <a:schemeClr val="bg1"/>
                </a:solidFill>
              </a:rPr>
              <a:t>() </a:t>
            </a:r>
          </a:p>
          <a:p>
            <a:r>
              <a:rPr lang="en-IN" sz="1600" b="1" dirty="0" err="1">
                <a:solidFill>
                  <a:schemeClr val="bg1"/>
                </a:solidFill>
              </a:rPr>
              <a:t>img_obj.img</a:t>
            </a:r>
            <a:r>
              <a:rPr lang="en-IN" sz="1600" b="1" dirty="0">
                <a:solidFill>
                  <a:schemeClr val="bg1"/>
                </a:solidFill>
              </a:rPr>
              <a:t> = </a:t>
            </a:r>
            <a:r>
              <a:rPr lang="en-IN" sz="1600" b="1" dirty="0" err="1">
                <a:solidFill>
                  <a:schemeClr val="bg1"/>
                </a:solidFill>
              </a:rPr>
              <a:t>img</a:t>
            </a:r>
            <a:r>
              <a:rPr lang="en-IN" sz="1600" b="1" dirty="0">
                <a:solidFill>
                  <a:schemeClr val="bg1"/>
                </a:solidFill>
              </a:rPr>
              <a:t> </a:t>
            </a:r>
          </a:p>
          <a:p>
            <a:r>
              <a:rPr lang="en-IN" sz="1600" b="1" dirty="0">
                <a:solidFill>
                  <a:schemeClr val="bg1"/>
                </a:solidFill>
              </a:rPr>
              <a:t>img_obj.name = </a:t>
            </a:r>
            <a:r>
              <a:rPr lang="en-IN" sz="1600" b="1" dirty="0" err="1">
                <a:solidFill>
                  <a:schemeClr val="bg1"/>
                </a:solidFill>
              </a:rPr>
              <a:t>random.randint</a:t>
            </a:r>
            <a:r>
              <a:rPr lang="en-IN" sz="1600" b="1" dirty="0">
                <a:solidFill>
                  <a:schemeClr val="bg1"/>
                </a:solidFill>
              </a:rPr>
              <a:t>(10000,1000000) </a:t>
            </a:r>
          </a:p>
          <a:p>
            <a:r>
              <a:rPr lang="en-IN" sz="1600" b="1" dirty="0" err="1">
                <a:solidFill>
                  <a:schemeClr val="bg1"/>
                </a:solidFill>
              </a:rPr>
              <a:t>img_obj.save</a:t>
            </a:r>
            <a:r>
              <a:rPr lang="en-IN" sz="1600" b="1" dirty="0">
                <a:solidFill>
                  <a:schemeClr val="bg1"/>
                </a:solidFill>
              </a:rPr>
              <a:t>() </a:t>
            </a:r>
          </a:p>
          <a:p>
            <a:r>
              <a:rPr lang="en-IN" sz="1600" b="1" dirty="0" err="1">
                <a:solidFill>
                  <a:schemeClr val="bg1"/>
                </a:solidFill>
              </a:rPr>
              <a:t>img_name</a:t>
            </a:r>
            <a:r>
              <a:rPr lang="en-IN" sz="1600" b="1" dirty="0">
                <a:solidFill>
                  <a:schemeClr val="bg1"/>
                </a:solidFill>
              </a:rPr>
              <a:t> = </a:t>
            </a:r>
            <a:r>
              <a:rPr lang="en-IN" sz="1600" b="1" dirty="0" err="1">
                <a:solidFill>
                  <a:schemeClr val="bg1"/>
                </a:solidFill>
              </a:rPr>
              <a:t>img_obj.img.url.split</a:t>
            </a:r>
            <a:r>
              <a:rPr lang="en-IN" sz="1600" b="1" dirty="0">
                <a:solidFill>
                  <a:schemeClr val="bg1"/>
                </a:solidFill>
              </a:rPr>
              <a:t>('/')[-1] </a:t>
            </a:r>
          </a:p>
          <a:p>
            <a:r>
              <a:rPr lang="en-IN" sz="1600" b="1" dirty="0">
                <a:solidFill>
                  <a:schemeClr val="bg1"/>
                </a:solidFill>
              </a:rPr>
              <a:t># print(</a:t>
            </a:r>
            <a:r>
              <a:rPr lang="en-IN" sz="1600" b="1" dirty="0" err="1">
                <a:solidFill>
                  <a:schemeClr val="bg1"/>
                </a:solidFill>
              </a:rPr>
              <a:t>img_name</a:t>
            </a:r>
            <a:r>
              <a:rPr lang="en-IN" sz="1600" b="1" dirty="0">
                <a:solidFill>
                  <a:schemeClr val="bg1"/>
                </a:solidFill>
              </a:rPr>
              <a:t>) </a:t>
            </a:r>
          </a:p>
          <a:p>
            <a:r>
              <a:rPr lang="en-IN" sz="1600" b="1" dirty="0" err="1">
                <a:solidFill>
                  <a:schemeClr val="bg1"/>
                </a:solidFill>
              </a:rPr>
              <a:t>img_path</a:t>
            </a:r>
            <a:r>
              <a:rPr lang="en-IN" sz="1600" b="1" dirty="0">
                <a:solidFill>
                  <a:schemeClr val="bg1"/>
                </a:solidFill>
              </a:rPr>
              <a:t> = </a:t>
            </a:r>
            <a:r>
              <a:rPr lang="en-IN" sz="1600" b="1" dirty="0" err="1">
                <a:solidFill>
                  <a:schemeClr val="bg1"/>
                </a:solidFill>
              </a:rPr>
              <a:t>os.path.join</a:t>
            </a:r>
            <a:r>
              <a:rPr lang="en-IN" sz="1600" b="1" dirty="0">
                <a:solidFill>
                  <a:schemeClr val="bg1"/>
                </a:solidFill>
              </a:rPr>
              <a:t>(MEDIA_ROOT,'images',</a:t>
            </a:r>
            <a:r>
              <a:rPr lang="en-IN" sz="1600" b="1" dirty="0" err="1">
                <a:solidFill>
                  <a:schemeClr val="bg1"/>
                </a:solidFill>
              </a:rPr>
              <a:t>img_name</a:t>
            </a:r>
            <a:r>
              <a:rPr lang="en-IN" sz="1600" b="1" dirty="0">
                <a:solidFill>
                  <a:schemeClr val="bg1"/>
                </a:solidFill>
              </a:rPr>
              <a:t>) </a:t>
            </a:r>
          </a:p>
          <a:p>
            <a:r>
              <a:rPr lang="en-IN" sz="1600" b="1" dirty="0">
                <a:solidFill>
                  <a:schemeClr val="bg1"/>
                </a:solidFill>
              </a:rPr>
              <a:t># print(</a:t>
            </a:r>
            <a:r>
              <a:rPr lang="en-IN" sz="1600" b="1" dirty="0" err="1">
                <a:solidFill>
                  <a:schemeClr val="bg1"/>
                </a:solidFill>
              </a:rPr>
              <a:t>img_path</a:t>
            </a:r>
            <a:r>
              <a:rPr lang="en-IN" sz="1600" b="1" dirty="0">
                <a:solidFill>
                  <a:schemeClr val="bg1"/>
                </a:solidFill>
              </a:rPr>
              <a:t>) </a:t>
            </a:r>
          </a:p>
          <a:p>
            <a:r>
              <a:rPr lang="en-US" sz="1600" b="1" dirty="0">
                <a:solidFill>
                  <a:schemeClr val="bg1"/>
                </a:solidFill>
              </a:rPr>
              <a:t>image = cv2.imread(</a:t>
            </a:r>
            <a:r>
              <a:rPr lang="en-US" sz="1600" b="1" dirty="0" err="1">
                <a:solidFill>
                  <a:schemeClr val="bg1"/>
                </a:solidFill>
              </a:rPr>
              <a:t>img_path</a:t>
            </a:r>
            <a:r>
              <a:rPr lang="en-US" sz="1600" b="1" dirty="0">
                <a:solidFill>
                  <a:schemeClr val="bg1"/>
                </a:solidFill>
              </a:rPr>
              <a:t>) </a:t>
            </a:r>
          </a:p>
          <a:p>
            <a:r>
              <a:rPr lang="en-US" sz="1600" b="1" dirty="0">
                <a:solidFill>
                  <a:schemeClr val="bg1"/>
                </a:solidFill>
              </a:rPr>
              <a:t>image = cv2.cvtColor(image, cv2.COLOR_BGR2RGB) </a:t>
            </a:r>
          </a:p>
          <a:p>
            <a:r>
              <a:rPr lang="en-US" sz="1600" b="1" dirty="0" err="1">
                <a:solidFill>
                  <a:schemeClr val="bg1"/>
                </a:solidFill>
              </a:rPr>
              <a:t>predict_img_path</a:t>
            </a:r>
            <a:r>
              <a:rPr lang="en-US" sz="1600" b="1" dirty="0">
                <a:solidFill>
                  <a:schemeClr val="bg1"/>
                </a:solidFill>
              </a:rPr>
              <a:t> = </a:t>
            </a:r>
            <a:r>
              <a:rPr lang="en-US" sz="1600" b="1" dirty="0" err="1">
                <a:solidFill>
                  <a:schemeClr val="bg1"/>
                </a:solidFill>
              </a:rPr>
              <a:t>model_predict</a:t>
            </a:r>
            <a:r>
              <a:rPr lang="en-US" sz="1600" b="1" dirty="0">
                <a:solidFill>
                  <a:schemeClr val="bg1"/>
                </a:solidFill>
              </a:rPr>
              <a:t>(image) </a:t>
            </a:r>
          </a:p>
          <a:p>
            <a:r>
              <a:rPr lang="en-IN" sz="1600" b="1" dirty="0">
                <a:solidFill>
                  <a:schemeClr val="bg1"/>
                </a:solidFill>
              </a:rPr>
              <a:t>context['</a:t>
            </a:r>
            <a:r>
              <a:rPr lang="en-IN" sz="1600" b="1" dirty="0" err="1">
                <a:solidFill>
                  <a:schemeClr val="bg1"/>
                </a:solidFill>
              </a:rPr>
              <a:t>img_obj</a:t>
            </a:r>
            <a:r>
              <a:rPr lang="en-IN" sz="1600" b="1" dirty="0">
                <a:solidFill>
                  <a:schemeClr val="bg1"/>
                </a:solidFill>
              </a:rPr>
              <a:t>'] = </a:t>
            </a:r>
            <a:r>
              <a:rPr lang="en-IN" sz="1600" b="1" dirty="0" err="1">
                <a:solidFill>
                  <a:schemeClr val="bg1"/>
                </a:solidFill>
              </a:rPr>
              <a:t>img_obj</a:t>
            </a:r>
            <a:r>
              <a:rPr lang="en-IN" sz="1600" b="1" dirty="0">
                <a:solidFill>
                  <a:schemeClr val="bg1"/>
                </a:solidFill>
              </a:rPr>
              <a:t> </a:t>
            </a:r>
          </a:p>
          <a:p>
            <a:r>
              <a:rPr lang="en-US" sz="1600" b="1" dirty="0">
                <a:solidFill>
                  <a:schemeClr val="bg1"/>
                </a:solidFill>
              </a:rPr>
              <a:t>context['</a:t>
            </a:r>
            <a:r>
              <a:rPr lang="en-US" sz="1600" b="1" dirty="0" err="1">
                <a:solidFill>
                  <a:schemeClr val="bg1"/>
                </a:solidFill>
              </a:rPr>
              <a:t>predict_img</a:t>
            </a:r>
            <a:r>
              <a:rPr lang="en-US" sz="1600" b="1" dirty="0">
                <a:solidFill>
                  <a:schemeClr val="bg1"/>
                </a:solidFill>
              </a:rPr>
              <a:t>'] = "image/"+</a:t>
            </a:r>
            <a:r>
              <a:rPr lang="en-US" sz="1600" b="1" dirty="0" err="1">
                <a:solidFill>
                  <a:schemeClr val="bg1"/>
                </a:solidFill>
              </a:rPr>
              <a:t>predict_img_path.split</a:t>
            </a:r>
            <a:r>
              <a:rPr lang="en-US" sz="1600" b="1" dirty="0">
                <a:solidFill>
                  <a:schemeClr val="bg1"/>
                </a:solidFill>
              </a:rPr>
              <a:t>('\\')[-1]</a:t>
            </a:r>
          </a:p>
        </p:txBody>
      </p:sp>
    </p:spTree>
    <p:extLst>
      <p:ext uri="{BB962C8B-B14F-4D97-AF65-F5344CB8AC3E}">
        <p14:creationId xmlns:p14="http://schemas.microsoft.com/office/powerpoint/2010/main" val="3387529150"/>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2162173" y="307766"/>
            <a:ext cx="8416017" cy="1323439"/>
          </a:xfrm>
          <a:prstGeom prst="rect">
            <a:avLst/>
          </a:prstGeom>
          <a:noFill/>
        </p:spPr>
        <p:txBody>
          <a:bodyPr wrap="square" rtlCol="0">
            <a:spAutoFit/>
          </a:bodyPr>
          <a:lstStyle/>
          <a:p>
            <a:pPr algn="ctr"/>
            <a:r>
              <a:rPr lang="en-IN" altLang="zh-CN"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Results</a:t>
            </a:r>
          </a:p>
          <a:p>
            <a:pPr algn="ctr"/>
            <a:r>
              <a:rPr lang="en-IN" altLang="zh-CN" sz="32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 Snapshots :</a:t>
            </a:r>
            <a:endParaRPr lang="zh-CN" altLang="en-US" sz="32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pic>
        <p:nvPicPr>
          <p:cNvPr id="10" name="Picture 9">
            <a:extLst>
              <a:ext uri="{FF2B5EF4-FFF2-40B4-BE49-F238E27FC236}">
                <a16:creationId xmlns:a16="http://schemas.microsoft.com/office/drawing/2014/main" id="{3C1E211C-0C95-8861-4C99-33C08EECB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428" y="1803365"/>
            <a:ext cx="5063564" cy="3829008"/>
          </a:xfrm>
          <a:prstGeom prst="rect">
            <a:avLst/>
          </a:prstGeom>
        </p:spPr>
      </p:pic>
      <p:pic>
        <p:nvPicPr>
          <p:cNvPr id="12" name="Picture 11">
            <a:extLst>
              <a:ext uri="{FF2B5EF4-FFF2-40B4-BE49-F238E27FC236}">
                <a16:creationId xmlns:a16="http://schemas.microsoft.com/office/drawing/2014/main" id="{A8DED5AA-BF69-FE21-9DEE-1141BA068E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3757" y="1803364"/>
            <a:ext cx="5370376" cy="3829007"/>
          </a:xfrm>
          <a:prstGeom prst="rect">
            <a:avLst/>
          </a:prstGeom>
        </p:spPr>
      </p:pic>
    </p:spTree>
    <p:extLst>
      <p:ext uri="{BB962C8B-B14F-4D97-AF65-F5344CB8AC3E}">
        <p14:creationId xmlns:p14="http://schemas.microsoft.com/office/powerpoint/2010/main" val="3860871070"/>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5" name="Picture 4">
            <a:extLst>
              <a:ext uri="{FF2B5EF4-FFF2-40B4-BE49-F238E27FC236}">
                <a16:creationId xmlns:a16="http://schemas.microsoft.com/office/drawing/2014/main" id="{0935A07D-919E-34F4-E7E3-6EA632FD9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75" y="1310611"/>
            <a:ext cx="5186025" cy="4155123"/>
          </a:xfrm>
          <a:prstGeom prst="rect">
            <a:avLst/>
          </a:prstGeom>
        </p:spPr>
      </p:pic>
      <p:pic>
        <p:nvPicPr>
          <p:cNvPr id="10" name="Picture 9">
            <a:extLst>
              <a:ext uri="{FF2B5EF4-FFF2-40B4-BE49-F238E27FC236}">
                <a16:creationId xmlns:a16="http://schemas.microsoft.com/office/drawing/2014/main" id="{CBCB6991-D5D8-FB74-8143-FFA26CCE3F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367" y="1310611"/>
            <a:ext cx="5393416" cy="4201290"/>
          </a:xfrm>
          <a:prstGeom prst="rect">
            <a:avLst/>
          </a:prstGeom>
        </p:spPr>
      </p:pic>
    </p:spTree>
    <p:extLst>
      <p:ext uri="{BB962C8B-B14F-4D97-AF65-F5344CB8AC3E}">
        <p14:creationId xmlns:p14="http://schemas.microsoft.com/office/powerpoint/2010/main" val="4100026850"/>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5" name="Picture 4">
            <a:extLst>
              <a:ext uri="{FF2B5EF4-FFF2-40B4-BE49-F238E27FC236}">
                <a16:creationId xmlns:a16="http://schemas.microsoft.com/office/drawing/2014/main" id="{9773CB34-07B8-1724-0459-582899C90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961" y="1203743"/>
            <a:ext cx="5011640" cy="4523817"/>
          </a:xfrm>
          <a:prstGeom prst="rect">
            <a:avLst/>
          </a:prstGeom>
        </p:spPr>
      </p:pic>
      <p:pic>
        <p:nvPicPr>
          <p:cNvPr id="7" name="Picture 6">
            <a:extLst>
              <a:ext uri="{FF2B5EF4-FFF2-40B4-BE49-F238E27FC236}">
                <a16:creationId xmlns:a16="http://schemas.microsoft.com/office/drawing/2014/main" id="{F569622C-BB0D-E4C0-C926-9F9B32FB7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3757" y="1203743"/>
            <a:ext cx="5011641" cy="4523817"/>
          </a:xfrm>
          <a:prstGeom prst="rect">
            <a:avLst/>
          </a:prstGeom>
        </p:spPr>
      </p:pic>
    </p:spTree>
    <p:extLst>
      <p:ext uri="{BB962C8B-B14F-4D97-AF65-F5344CB8AC3E}">
        <p14:creationId xmlns:p14="http://schemas.microsoft.com/office/powerpoint/2010/main" val="1848993694"/>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5" name="Picture 4">
            <a:extLst>
              <a:ext uri="{FF2B5EF4-FFF2-40B4-BE49-F238E27FC236}">
                <a16:creationId xmlns:a16="http://schemas.microsoft.com/office/drawing/2014/main" id="{51613EA8-3170-FE95-BD78-33606CFE09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07" y="1111409"/>
            <a:ext cx="4755732" cy="4636248"/>
          </a:xfrm>
          <a:prstGeom prst="rect">
            <a:avLst/>
          </a:prstGeom>
        </p:spPr>
      </p:pic>
      <p:pic>
        <p:nvPicPr>
          <p:cNvPr id="7" name="Picture 6">
            <a:extLst>
              <a:ext uri="{FF2B5EF4-FFF2-40B4-BE49-F238E27FC236}">
                <a16:creationId xmlns:a16="http://schemas.microsoft.com/office/drawing/2014/main" id="{C30B93D6-FC4D-F297-6985-D9D859B86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4948" y="1123589"/>
            <a:ext cx="4984803" cy="4624067"/>
          </a:xfrm>
          <a:prstGeom prst="rect">
            <a:avLst/>
          </a:prstGeom>
        </p:spPr>
      </p:pic>
    </p:spTree>
    <p:extLst>
      <p:ext uri="{BB962C8B-B14F-4D97-AF65-F5344CB8AC3E}">
        <p14:creationId xmlns:p14="http://schemas.microsoft.com/office/powerpoint/2010/main" val="2696493264"/>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646331"/>
          </a:xfrm>
          <a:prstGeom prst="rect">
            <a:avLst/>
          </a:prstGeom>
          <a:noFill/>
        </p:spPr>
        <p:txBody>
          <a:bodyPr wrap="square" rtlCol="0">
            <a:spAutoFit/>
          </a:bodyPr>
          <a:lstStyle/>
          <a:p>
            <a:pPr algn="dist"/>
            <a:r>
              <a:rPr lang="en-IN" altLang="zh-CN" sz="3600" dirty="0">
                <a:solidFill>
                  <a:schemeClr val="bg1"/>
                </a:solidFill>
                <a:latin typeface="微软雅黑" panose="020B0503020204020204" pitchFamily="34" charset="-122"/>
                <a:ea typeface="微软雅黑" panose="020B0503020204020204" pitchFamily="34" charset="-122"/>
                <a:sym typeface="+mn-ea"/>
              </a:rPr>
              <a:t>Applications</a:t>
            </a:r>
            <a:endPar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34" name="Group 1"/>
          <p:cNvGrpSpPr/>
          <p:nvPr/>
        </p:nvGrpSpPr>
        <p:grpSpPr>
          <a:xfrm>
            <a:off x="3445509" y="1734009"/>
            <a:ext cx="5241291" cy="3416354"/>
            <a:chOff x="4409440" y="2325113"/>
            <a:chExt cx="3914459" cy="2773362"/>
          </a:xfrm>
          <a:gradFill>
            <a:gsLst>
              <a:gs pos="0">
                <a:srgbClr val="6D3AAF"/>
              </a:gs>
              <a:gs pos="56000">
                <a:srgbClr val="4785C9"/>
              </a:gs>
              <a:gs pos="100000">
                <a:srgbClr val="6005A6"/>
              </a:gs>
            </a:gsLst>
            <a:lin ang="5400000" scaled="0"/>
          </a:gradFill>
        </p:grpSpPr>
        <p:sp>
          <p:nvSpPr>
            <p:cNvPr id="35" name="Freeform 5"/>
            <p:cNvSpPr/>
            <p:nvPr/>
          </p:nvSpPr>
          <p:spPr bwMode="auto">
            <a:xfrm rot="5400000">
              <a:off x="6374111" y="3302488"/>
              <a:ext cx="555665" cy="2490568"/>
            </a:xfrm>
            <a:custGeom>
              <a:avLst/>
              <a:gdLst>
                <a:gd name="T0" fmla="*/ 0 w 224"/>
                <a:gd name="T1" fmla="*/ 0 h 1004"/>
                <a:gd name="T2" fmla="*/ 0 w 224"/>
                <a:gd name="T3" fmla="*/ 1004 h 1004"/>
                <a:gd name="T4" fmla="*/ 224 w 224"/>
                <a:gd name="T5" fmla="*/ 826 h 1004"/>
                <a:gd name="T6" fmla="*/ 224 w 224"/>
                <a:gd name="T7" fmla="*/ 0 h 1004"/>
                <a:gd name="T8" fmla="*/ 0 w 224"/>
                <a:gd name="T9" fmla="*/ 0 h 1004"/>
              </a:gdLst>
              <a:ahLst/>
              <a:cxnLst>
                <a:cxn ang="0">
                  <a:pos x="T0" y="T1"/>
                </a:cxn>
                <a:cxn ang="0">
                  <a:pos x="T2" y="T3"/>
                </a:cxn>
                <a:cxn ang="0">
                  <a:pos x="T4" y="T5"/>
                </a:cxn>
                <a:cxn ang="0">
                  <a:pos x="T6" y="T7"/>
                </a:cxn>
                <a:cxn ang="0">
                  <a:pos x="T8" y="T9"/>
                </a:cxn>
              </a:cxnLst>
              <a:rect l="0" t="0" r="r" b="b"/>
              <a:pathLst>
                <a:path w="224" h="1004">
                  <a:moveTo>
                    <a:pt x="0" y="0"/>
                  </a:moveTo>
                  <a:lnTo>
                    <a:pt x="0" y="1004"/>
                  </a:lnTo>
                  <a:lnTo>
                    <a:pt x="224" y="826"/>
                  </a:lnTo>
                  <a:lnTo>
                    <a:pt x="224"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36" name="Freeform 6"/>
            <p:cNvSpPr/>
            <p:nvPr/>
          </p:nvSpPr>
          <p:spPr bwMode="auto">
            <a:xfrm rot="5400000">
              <a:off x="7535053" y="4309630"/>
              <a:ext cx="1101407" cy="476284"/>
            </a:xfrm>
            <a:custGeom>
              <a:avLst/>
              <a:gdLst>
                <a:gd name="T0" fmla="*/ 222 w 444"/>
                <a:gd name="T1" fmla="*/ 0 h 192"/>
                <a:gd name="T2" fmla="*/ 444 w 444"/>
                <a:gd name="T3" fmla="*/ 192 h 192"/>
                <a:gd name="T4" fmla="*/ 222 w 444"/>
                <a:gd name="T5" fmla="*/ 192 h 192"/>
                <a:gd name="T6" fmla="*/ 0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444" y="192"/>
                  </a:lnTo>
                  <a:lnTo>
                    <a:pt x="222" y="192"/>
                  </a:lnTo>
                  <a:lnTo>
                    <a:pt x="0" y="192"/>
                  </a:lnTo>
                  <a:lnTo>
                    <a:pt x="222" y="0"/>
                  </a:lnTo>
                  <a:close/>
                </a:path>
              </a:pathLst>
            </a:custGeom>
            <a:grpFill/>
            <a:ln>
              <a:noFill/>
            </a:ln>
          </p:spPr>
          <p:txBody>
            <a:bodyPr vert="horz" wrap="square" lIns="91440" tIns="45720" rIns="91440" bIns="45720" numCol="1" anchor="t" anchorCtr="0" compatLnSpc="1"/>
            <a:lstStyle/>
            <a:p>
              <a:endParaRPr lang="en-AU"/>
            </a:p>
          </p:txBody>
        </p:sp>
        <p:sp>
          <p:nvSpPr>
            <p:cNvPr id="37" name="Freeform 7"/>
            <p:cNvSpPr/>
            <p:nvPr/>
          </p:nvSpPr>
          <p:spPr bwMode="auto">
            <a:xfrm rot="5400000">
              <a:off x="5766353" y="3066827"/>
              <a:ext cx="560626" cy="1845600"/>
            </a:xfrm>
            <a:custGeom>
              <a:avLst/>
              <a:gdLst>
                <a:gd name="T0" fmla="*/ 0 w 226"/>
                <a:gd name="T1" fmla="*/ 744 h 744"/>
                <a:gd name="T2" fmla="*/ 0 w 226"/>
                <a:gd name="T3" fmla="*/ 0 h 744"/>
                <a:gd name="T4" fmla="*/ 226 w 226"/>
                <a:gd name="T5" fmla="*/ 178 h 744"/>
                <a:gd name="T6" fmla="*/ 226 w 226"/>
                <a:gd name="T7" fmla="*/ 744 h 744"/>
                <a:gd name="T8" fmla="*/ 0 w 226"/>
                <a:gd name="T9" fmla="*/ 744 h 744"/>
              </a:gdLst>
              <a:ahLst/>
              <a:cxnLst>
                <a:cxn ang="0">
                  <a:pos x="T0" y="T1"/>
                </a:cxn>
                <a:cxn ang="0">
                  <a:pos x="T2" y="T3"/>
                </a:cxn>
                <a:cxn ang="0">
                  <a:pos x="T4" y="T5"/>
                </a:cxn>
                <a:cxn ang="0">
                  <a:pos x="T6" y="T7"/>
                </a:cxn>
                <a:cxn ang="0">
                  <a:pos x="T8" y="T9"/>
                </a:cxn>
              </a:cxnLst>
              <a:rect l="0" t="0" r="r" b="b"/>
              <a:pathLst>
                <a:path w="226" h="744">
                  <a:moveTo>
                    <a:pt x="0" y="744"/>
                  </a:moveTo>
                  <a:lnTo>
                    <a:pt x="0" y="0"/>
                  </a:lnTo>
                  <a:lnTo>
                    <a:pt x="226" y="178"/>
                  </a:lnTo>
                  <a:lnTo>
                    <a:pt x="226" y="744"/>
                  </a:lnTo>
                  <a:lnTo>
                    <a:pt x="0" y="744"/>
                  </a:lnTo>
                  <a:close/>
                </a:path>
              </a:pathLst>
            </a:custGeom>
            <a:grpFill/>
            <a:ln>
              <a:noFill/>
            </a:ln>
          </p:spPr>
          <p:txBody>
            <a:bodyPr vert="horz" wrap="square" lIns="91440" tIns="45720" rIns="91440" bIns="45720" numCol="1" anchor="t" anchorCtr="0" compatLnSpc="1"/>
            <a:lstStyle/>
            <a:p>
              <a:endParaRPr lang="en-AU"/>
            </a:p>
          </p:txBody>
        </p:sp>
        <p:sp>
          <p:nvSpPr>
            <p:cNvPr id="38" name="Freeform 8"/>
            <p:cNvSpPr/>
            <p:nvPr/>
          </p:nvSpPr>
          <p:spPr bwMode="auto">
            <a:xfrm rot="5400000">
              <a:off x="4384633" y="3749004"/>
              <a:ext cx="1101407" cy="476284"/>
            </a:xfrm>
            <a:custGeom>
              <a:avLst/>
              <a:gdLst>
                <a:gd name="T0" fmla="*/ 222 w 444"/>
                <a:gd name="T1" fmla="*/ 192 h 192"/>
                <a:gd name="T2" fmla="*/ 444 w 444"/>
                <a:gd name="T3" fmla="*/ 0 h 192"/>
                <a:gd name="T4" fmla="*/ 222 w 444"/>
                <a:gd name="T5" fmla="*/ 0 h 192"/>
                <a:gd name="T6" fmla="*/ 0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444" y="0"/>
                  </a:lnTo>
                  <a:lnTo>
                    <a:pt x="222" y="0"/>
                  </a:lnTo>
                  <a:lnTo>
                    <a:pt x="0" y="0"/>
                  </a:lnTo>
                  <a:lnTo>
                    <a:pt x="222" y="192"/>
                  </a:lnTo>
                  <a:close/>
                </a:path>
              </a:pathLst>
            </a:custGeom>
            <a:grpFill/>
            <a:ln>
              <a:noFill/>
            </a:ln>
          </p:spPr>
          <p:txBody>
            <a:bodyPr vert="horz" wrap="square" lIns="91440" tIns="45720" rIns="91440" bIns="45720" numCol="1" anchor="t" anchorCtr="0" compatLnSpc="1"/>
            <a:lstStyle/>
            <a:p>
              <a:endParaRPr lang="en-AU"/>
            </a:p>
          </p:txBody>
        </p:sp>
        <p:sp>
          <p:nvSpPr>
            <p:cNvPr id="39" name="Freeform 9"/>
            <p:cNvSpPr/>
            <p:nvPr/>
          </p:nvSpPr>
          <p:spPr bwMode="auto">
            <a:xfrm rot="5400000">
              <a:off x="6361707" y="2471471"/>
              <a:ext cx="560626" cy="1915059"/>
            </a:xfrm>
            <a:custGeom>
              <a:avLst/>
              <a:gdLst>
                <a:gd name="T0" fmla="*/ 226 w 226"/>
                <a:gd name="T1" fmla="*/ 0 h 772"/>
                <a:gd name="T2" fmla="*/ 226 w 226"/>
                <a:gd name="T3" fmla="*/ 772 h 772"/>
                <a:gd name="T4" fmla="*/ 0 w 226"/>
                <a:gd name="T5" fmla="*/ 594 h 772"/>
                <a:gd name="T6" fmla="*/ 0 w 226"/>
                <a:gd name="T7" fmla="*/ 0 h 772"/>
                <a:gd name="T8" fmla="*/ 226 w 226"/>
                <a:gd name="T9" fmla="*/ 0 h 772"/>
              </a:gdLst>
              <a:ahLst/>
              <a:cxnLst>
                <a:cxn ang="0">
                  <a:pos x="T0" y="T1"/>
                </a:cxn>
                <a:cxn ang="0">
                  <a:pos x="T2" y="T3"/>
                </a:cxn>
                <a:cxn ang="0">
                  <a:pos x="T4" y="T5"/>
                </a:cxn>
                <a:cxn ang="0">
                  <a:pos x="T6" y="T7"/>
                </a:cxn>
                <a:cxn ang="0">
                  <a:pos x="T8" y="T9"/>
                </a:cxn>
              </a:cxnLst>
              <a:rect l="0" t="0" r="r" b="b"/>
              <a:pathLst>
                <a:path w="226" h="772">
                  <a:moveTo>
                    <a:pt x="226" y="0"/>
                  </a:moveTo>
                  <a:lnTo>
                    <a:pt x="226" y="772"/>
                  </a:lnTo>
                  <a:lnTo>
                    <a:pt x="0" y="594"/>
                  </a:lnTo>
                  <a:lnTo>
                    <a:pt x="0" y="0"/>
                  </a:lnTo>
                  <a:lnTo>
                    <a:pt x="226" y="0"/>
                  </a:lnTo>
                  <a:close/>
                </a:path>
              </a:pathLst>
            </a:custGeom>
            <a:grpFill/>
            <a:ln>
              <a:noFill/>
            </a:ln>
          </p:spPr>
          <p:txBody>
            <a:bodyPr vert="horz" wrap="square" lIns="91440" tIns="45720" rIns="91440" bIns="45720" numCol="1" anchor="t" anchorCtr="0" compatLnSpc="1"/>
            <a:lstStyle/>
            <a:p>
              <a:endParaRPr lang="en-AU"/>
            </a:p>
          </p:txBody>
        </p:sp>
        <p:sp>
          <p:nvSpPr>
            <p:cNvPr id="40" name="Freeform 10"/>
            <p:cNvSpPr/>
            <p:nvPr/>
          </p:nvSpPr>
          <p:spPr bwMode="auto">
            <a:xfrm rot="5400000">
              <a:off x="7237376" y="3188378"/>
              <a:ext cx="1101407" cy="476284"/>
            </a:xfrm>
            <a:custGeom>
              <a:avLst/>
              <a:gdLst>
                <a:gd name="T0" fmla="*/ 222 w 444"/>
                <a:gd name="T1" fmla="*/ 0 h 192"/>
                <a:gd name="T2" fmla="*/ 0 w 444"/>
                <a:gd name="T3" fmla="*/ 192 h 192"/>
                <a:gd name="T4" fmla="*/ 222 w 444"/>
                <a:gd name="T5" fmla="*/ 192 h 192"/>
                <a:gd name="T6" fmla="*/ 444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0" y="192"/>
                  </a:lnTo>
                  <a:lnTo>
                    <a:pt x="222" y="192"/>
                  </a:lnTo>
                  <a:lnTo>
                    <a:pt x="444" y="192"/>
                  </a:lnTo>
                  <a:lnTo>
                    <a:pt x="222" y="0"/>
                  </a:lnTo>
                  <a:close/>
                </a:path>
              </a:pathLst>
            </a:custGeom>
            <a:grpFill/>
            <a:ln>
              <a:noFill/>
            </a:ln>
          </p:spPr>
          <p:txBody>
            <a:bodyPr vert="horz" wrap="square" lIns="91440" tIns="45720" rIns="91440" bIns="45720" numCol="1" anchor="t" anchorCtr="0" compatLnSpc="1"/>
            <a:lstStyle/>
            <a:p>
              <a:endParaRPr lang="en-AU"/>
            </a:p>
          </p:txBody>
        </p:sp>
        <p:sp>
          <p:nvSpPr>
            <p:cNvPr id="41" name="Freeform 11"/>
            <p:cNvSpPr/>
            <p:nvPr/>
          </p:nvSpPr>
          <p:spPr bwMode="auto">
            <a:xfrm rot="5400000">
              <a:off x="5617514" y="1816581"/>
              <a:ext cx="560626" cy="2123433"/>
            </a:xfrm>
            <a:custGeom>
              <a:avLst/>
              <a:gdLst>
                <a:gd name="T0" fmla="*/ 226 w 226"/>
                <a:gd name="T1" fmla="*/ 856 h 856"/>
                <a:gd name="T2" fmla="*/ 226 w 226"/>
                <a:gd name="T3" fmla="*/ 0 h 856"/>
                <a:gd name="T4" fmla="*/ 0 w 226"/>
                <a:gd name="T5" fmla="*/ 178 h 856"/>
                <a:gd name="T6" fmla="*/ 0 w 226"/>
                <a:gd name="T7" fmla="*/ 856 h 856"/>
                <a:gd name="T8" fmla="*/ 226 w 226"/>
                <a:gd name="T9" fmla="*/ 856 h 856"/>
              </a:gdLst>
              <a:ahLst/>
              <a:cxnLst>
                <a:cxn ang="0">
                  <a:pos x="T0" y="T1"/>
                </a:cxn>
                <a:cxn ang="0">
                  <a:pos x="T2" y="T3"/>
                </a:cxn>
                <a:cxn ang="0">
                  <a:pos x="T4" y="T5"/>
                </a:cxn>
                <a:cxn ang="0">
                  <a:pos x="T6" y="T7"/>
                </a:cxn>
                <a:cxn ang="0">
                  <a:pos x="T8" y="T9"/>
                </a:cxn>
              </a:cxnLst>
              <a:rect l="0" t="0" r="r" b="b"/>
              <a:pathLst>
                <a:path w="226" h="856">
                  <a:moveTo>
                    <a:pt x="226" y="856"/>
                  </a:moveTo>
                  <a:lnTo>
                    <a:pt x="226" y="0"/>
                  </a:lnTo>
                  <a:lnTo>
                    <a:pt x="0" y="178"/>
                  </a:lnTo>
                  <a:lnTo>
                    <a:pt x="0" y="856"/>
                  </a:lnTo>
                  <a:lnTo>
                    <a:pt x="226" y="856"/>
                  </a:lnTo>
                  <a:close/>
                </a:path>
              </a:pathLst>
            </a:custGeom>
            <a:grpFill/>
            <a:ln>
              <a:noFill/>
            </a:ln>
          </p:spPr>
          <p:txBody>
            <a:bodyPr vert="horz" wrap="square" lIns="91440" tIns="45720" rIns="91440" bIns="45720" numCol="1" anchor="t" anchorCtr="0" compatLnSpc="1"/>
            <a:lstStyle/>
            <a:p>
              <a:endParaRPr lang="en-AU"/>
            </a:p>
          </p:txBody>
        </p:sp>
        <p:sp>
          <p:nvSpPr>
            <p:cNvPr id="42" name="Freeform 12"/>
            <p:cNvSpPr/>
            <p:nvPr/>
          </p:nvSpPr>
          <p:spPr bwMode="auto">
            <a:xfrm rot="5400000">
              <a:off x="4096878" y="2637675"/>
              <a:ext cx="1101407" cy="476284"/>
            </a:xfrm>
            <a:custGeom>
              <a:avLst/>
              <a:gdLst>
                <a:gd name="T0" fmla="*/ 222 w 444"/>
                <a:gd name="T1" fmla="*/ 192 h 192"/>
                <a:gd name="T2" fmla="*/ 0 w 444"/>
                <a:gd name="T3" fmla="*/ 0 h 192"/>
                <a:gd name="T4" fmla="*/ 222 w 444"/>
                <a:gd name="T5" fmla="*/ 0 h 192"/>
                <a:gd name="T6" fmla="*/ 444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0" y="0"/>
                  </a:lnTo>
                  <a:lnTo>
                    <a:pt x="222" y="0"/>
                  </a:lnTo>
                  <a:lnTo>
                    <a:pt x="444" y="0"/>
                  </a:lnTo>
                  <a:lnTo>
                    <a:pt x="222" y="192"/>
                  </a:lnTo>
                  <a:close/>
                </a:path>
              </a:pathLst>
            </a:custGeom>
            <a:grpFill/>
            <a:ln>
              <a:noFill/>
            </a:ln>
          </p:spPr>
          <p:txBody>
            <a:bodyPr vert="horz" wrap="square" lIns="91440" tIns="45720" rIns="91440" bIns="45720" numCol="1" anchor="t" anchorCtr="0" compatLnSpc="1"/>
            <a:lstStyle/>
            <a:p>
              <a:endParaRPr lang="en-AU"/>
            </a:p>
          </p:txBody>
        </p:sp>
      </p:grpSp>
      <p:sp>
        <p:nvSpPr>
          <p:cNvPr id="43" name="TextBox 14"/>
          <p:cNvSpPr txBox="1"/>
          <p:nvPr/>
        </p:nvSpPr>
        <p:spPr>
          <a:xfrm>
            <a:off x="4155640" y="2098992"/>
            <a:ext cx="1698696" cy="646331"/>
          </a:xfrm>
          <a:prstGeom prst="rect">
            <a:avLst/>
          </a:prstGeom>
          <a:noFill/>
        </p:spPr>
        <p:txBody>
          <a:bodyPr wrap="square" rtlCol="0">
            <a:spAutoFit/>
          </a:bodyPr>
          <a:lstStyle/>
          <a:p>
            <a:pPr algn="ctr"/>
            <a:r>
              <a:rPr lang="en-IN" b="1" dirty="0">
                <a:solidFill>
                  <a:schemeClr val="bg1"/>
                </a:solidFill>
              </a:rPr>
              <a:t>Public Safety and Security</a:t>
            </a:r>
            <a:endParaRPr lang="en-US" b="1" dirty="0">
              <a:solidFill>
                <a:schemeClr val="bg1"/>
              </a:solidFill>
              <a:latin typeface="+mj-lt"/>
            </a:endParaRPr>
          </a:p>
        </p:txBody>
      </p:sp>
      <p:sp>
        <p:nvSpPr>
          <p:cNvPr id="44" name="TextBox 15"/>
          <p:cNvSpPr txBox="1"/>
          <p:nvPr/>
        </p:nvSpPr>
        <p:spPr>
          <a:xfrm>
            <a:off x="5920865" y="2802286"/>
            <a:ext cx="1698696" cy="646331"/>
          </a:xfrm>
          <a:prstGeom prst="rect">
            <a:avLst/>
          </a:prstGeom>
          <a:noFill/>
        </p:spPr>
        <p:txBody>
          <a:bodyPr wrap="square" rtlCol="0">
            <a:spAutoFit/>
          </a:bodyPr>
          <a:lstStyle/>
          <a:p>
            <a:pPr algn="ctr"/>
            <a:r>
              <a:rPr lang="en-IN" b="1" dirty="0">
                <a:solidFill>
                  <a:schemeClr val="bg1"/>
                </a:solidFill>
              </a:rPr>
              <a:t>Crowd Management</a:t>
            </a:r>
            <a:endParaRPr lang="en-US" b="1" dirty="0">
              <a:solidFill>
                <a:schemeClr val="bg1"/>
              </a:solidFill>
              <a:latin typeface="+mj-lt"/>
            </a:endParaRPr>
          </a:p>
        </p:txBody>
      </p:sp>
      <p:sp>
        <p:nvSpPr>
          <p:cNvPr id="45" name="TextBox 16"/>
          <p:cNvSpPr txBox="1"/>
          <p:nvPr/>
        </p:nvSpPr>
        <p:spPr>
          <a:xfrm>
            <a:off x="4514553" y="3570998"/>
            <a:ext cx="1698696" cy="646331"/>
          </a:xfrm>
          <a:prstGeom prst="rect">
            <a:avLst/>
          </a:prstGeom>
          <a:noFill/>
        </p:spPr>
        <p:txBody>
          <a:bodyPr wrap="square" rtlCol="0">
            <a:spAutoFit/>
          </a:bodyPr>
          <a:lstStyle/>
          <a:p>
            <a:pPr algn="ctr"/>
            <a:r>
              <a:rPr lang="en-IN" b="1" dirty="0">
                <a:solidFill>
                  <a:schemeClr val="bg1"/>
                </a:solidFill>
              </a:rPr>
              <a:t>Surveillance Systems</a:t>
            </a:r>
            <a:endParaRPr lang="en-US" b="1" dirty="0">
              <a:solidFill>
                <a:schemeClr val="bg1"/>
              </a:solidFill>
              <a:latin typeface="+mj-lt"/>
            </a:endParaRPr>
          </a:p>
        </p:txBody>
      </p:sp>
      <p:sp>
        <p:nvSpPr>
          <p:cNvPr id="46" name="TextBox 17"/>
          <p:cNvSpPr txBox="1"/>
          <p:nvPr/>
        </p:nvSpPr>
        <p:spPr>
          <a:xfrm>
            <a:off x="6194270" y="4305650"/>
            <a:ext cx="1698696" cy="369332"/>
          </a:xfrm>
          <a:prstGeom prst="rect">
            <a:avLst/>
          </a:prstGeom>
          <a:noFill/>
        </p:spPr>
        <p:txBody>
          <a:bodyPr wrap="square" rtlCol="0">
            <a:spAutoFit/>
          </a:bodyPr>
          <a:lstStyle/>
          <a:p>
            <a:pPr algn="ctr"/>
            <a:r>
              <a:rPr lang="en-IN" b="1" dirty="0">
                <a:solidFill>
                  <a:schemeClr val="bg1"/>
                </a:solidFill>
              </a:rPr>
              <a:t>School Safety</a:t>
            </a:r>
            <a:endParaRPr lang="en-US" b="1" dirty="0">
              <a:solidFill>
                <a:schemeClr val="bg1"/>
              </a:solidFill>
              <a:latin typeface="+mj-lt"/>
            </a:endParaRPr>
          </a:p>
        </p:txBody>
      </p:sp>
      <p:sp>
        <p:nvSpPr>
          <p:cNvPr id="15" name="TextBox 45"/>
          <p:cNvSpPr txBox="1"/>
          <p:nvPr/>
        </p:nvSpPr>
        <p:spPr>
          <a:xfrm>
            <a:off x="1278304" y="3007995"/>
            <a:ext cx="1981200" cy="421005"/>
          </a:xfrm>
          <a:prstGeom prst="rect">
            <a:avLst/>
          </a:prstGeom>
        </p:spPr>
        <p:txBody>
          <a:bodyPr vert="horz" wrap="none" lIns="0" tIns="0" rIns="0" bIns="0" anchor="b" anchorCtr="1">
            <a:normAutofit/>
          </a:bodyPr>
          <a:lstStyle/>
          <a:p>
            <a:pPr algn="ctr"/>
            <a:r>
              <a:rPr lang="en-IN" b="1" i="0" dirty="0">
                <a:solidFill>
                  <a:schemeClr val="bg1"/>
                </a:solidFill>
                <a:effectLst/>
                <a:latin typeface="DengXian(body)"/>
              </a:rPr>
              <a:t>Video Analytics and Forensics</a:t>
            </a:r>
            <a:endParaRPr lang="zh-CN" altLang="en-US" b="1" kern="900" dirty="0">
              <a:solidFill>
                <a:schemeClr val="bg1"/>
              </a:solidFill>
              <a:latin typeface="DengXian(body)"/>
              <a:ea typeface="微软雅黑" panose="020B0503020204020204" pitchFamily="34" charset="-122"/>
              <a:cs typeface="+mn-ea"/>
              <a:sym typeface="+mn-lt"/>
            </a:endParaRPr>
          </a:p>
        </p:txBody>
      </p:sp>
      <p:sp>
        <p:nvSpPr>
          <p:cNvPr id="27" name="TextBox 46"/>
          <p:cNvSpPr txBox="1"/>
          <p:nvPr/>
        </p:nvSpPr>
        <p:spPr>
          <a:xfrm>
            <a:off x="8648700" y="2309495"/>
            <a:ext cx="1890395" cy="291465"/>
          </a:xfrm>
          <a:prstGeom prst="rect">
            <a:avLst/>
          </a:prstGeom>
        </p:spPr>
        <p:txBody>
          <a:bodyPr vert="horz" wrap="square" lIns="0" tIns="0" rIns="0" bIns="0" anchor="t" anchorCtr="1">
            <a:noAutofit/>
          </a:bodyPr>
          <a:lstStyle/>
          <a:p>
            <a:pPr lvl="0" algn="ctr">
              <a:lnSpc>
                <a:spcPct val="120000"/>
              </a:lnSpc>
            </a:pP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TextBox 45"/>
          <p:cNvSpPr txBox="1"/>
          <p:nvPr/>
        </p:nvSpPr>
        <p:spPr>
          <a:xfrm>
            <a:off x="9068768" y="4358483"/>
            <a:ext cx="1981200" cy="421005"/>
          </a:xfrm>
          <a:prstGeom prst="rect">
            <a:avLst/>
          </a:prstGeom>
        </p:spPr>
        <p:txBody>
          <a:bodyPr vert="horz" wrap="none" lIns="0" tIns="0" rIns="0" bIns="0" anchor="b" anchorCtr="1">
            <a:noAutofit/>
          </a:bodyPr>
          <a:lstStyle/>
          <a:p>
            <a:pPr algn="ctr"/>
            <a:r>
              <a:rPr lang="en-IN" b="1" i="0" dirty="0">
                <a:solidFill>
                  <a:schemeClr val="bg1"/>
                </a:solidFill>
                <a:effectLst/>
                <a:latin typeface="DengXian(body)"/>
              </a:rPr>
              <a:t>Social Media Content </a:t>
            </a:r>
          </a:p>
          <a:p>
            <a:pPr algn="ctr"/>
            <a:r>
              <a:rPr lang="en-IN" b="1" i="0" dirty="0">
                <a:solidFill>
                  <a:schemeClr val="bg1"/>
                </a:solidFill>
                <a:effectLst/>
                <a:latin typeface="DengXian(body)"/>
              </a:rPr>
              <a:t>Moderation</a:t>
            </a:r>
            <a:endParaRPr lang="zh-CN" altLang="en-US" b="1" kern="900" dirty="0">
              <a:solidFill>
                <a:schemeClr val="bg1"/>
              </a:solidFill>
              <a:latin typeface="DengXian(body)"/>
              <a:ea typeface="微软雅黑" panose="020B0503020204020204" pitchFamily="34" charset="-122"/>
              <a:cs typeface="+mn-ea"/>
              <a:sym typeface="+mn-lt"/>
            </a:endParaRPr>
          </a:p>
        </p:txBody>
      </p:sp>
      <p:sp>
        <p:nvSpPr>
          <p:cNvPr id="11" name="TextBox 10">
            <a:extLst>
              <a:ext uri="{FF2B5EF4-FFF2-40B4-BE49-F238E27FC236}">
                <a16:creationId xmlns:a16="http://schemas.microsoft.com/office/drawing/2014/main" id="{6A4C248F-E859-7227-C122-C3FF50A9D9AB}"/>
              </a:ext>
            </a:extLst>
          </p:cNvPr>
          <p:cNvSpPr txBox="1"/>
          <p:nvPr/>
        </p:nvSpPr>
        <p:spPr>
          <a:xfrm>
            <a:off x="8648700" y="2457450"/>
            <a:ext cx="2667417" cy="646331"/>
          </a:xfrm>
          <a:prstGeom prst="rect">
            <a:avLst/>
          </a:prstGeom>
          <a:noFill/>
        </p:spPr>
        <p:txBody>
          <a:bodyPr wrap="square">
            <a:spAutoFit/>
          </a:bodyPr>
          <a:lstStyle/>
          <a:p>
            <a:r>
              <a:rPr lang="en-IN" b="1" i="0" dirty="0">
                <a:solidFill>
                  <a:schemeClr val="bg1"/>
                </a:solidFill>
                <a:effectLst/>
                <a:latin typeface="DengXian(body)"/>
              </a:rPr>
              <a:t>Law Enforcement Support</a:t>
            </a:r>
            <a:endParaRPr lang="en-IN" b="1" dirty="0">
              <a:solidFill>
                <a:schemeClr val="bg1"/>
              </a:solidFill>
              <a:latin typeface="DengXian(body)"/>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out)">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CONCLUSION</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1" name="Picture 2"/>
          <p:cNvPicPr>
            <a:picLocks noChangeAspect="1" noChangeArrowheads="1"/>
          </p:cNvPicPr>
          <p:nvPr/>
        </p:nvPicPr>
        <p:blipFill>
          <a:blip r:embed="rId7"/>
          <a:srcRect/>
          <a:stretch>
            <a:fillRect/>
          </a:stretch>
        </p:blipFill>
        <p:spPr bwMode="auto">
          <a:xfrm>
            <a:off x="5244867" y="1997767"/>
            <a:ext cx="5454851" cy="311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图片 121"/>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929678" y="2185787"/>
            <a:ext cx="4110793" cy="2502754"/>
          </a:xfrm>
          <a:prstGeom prst="rect">
            <a:avLst/>
          </a:prstGeom>
        </p:spPr>
      </p:pic>
      <p:grpSp>
        <p:nvGrpSpPr>
          <p:cNvPr id="123" name="组合 122"/>
          <p:cNvGrpSpPr/>
          <p:nvPr/>
        </p:nvGrpSpPr>
        <p:grpSpPr>
          <a:xfrm>
            <a:off x="751733" y="2185787"/>
            <a:ext cx="792201" cy="2830049"/>
            <a:chOff x="1134472" y="2246918"/>
            <a:chExt cx="997284" cy="3562684"/>
          </a:xfrm>
        </p:grpSpPr>
        <p:sp>
          <p:nvSpPr>
            <p:cNvPr id="124" name="椭圆 123"/>
            <p:cNvSpPr/>
            <p:nvPr/>
          </p:nvSpPr>
          <p:spPr>
            <a:xfrm>
              <a:off x="1134472" y="22469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5" name="椭圆 124"/>
            <p:cNvSpPr/>
            <p:nvPr/>
          </p:nvSpPr>
          <p:spPr>
            <a:xfrm>
              <a:off x="1134472" y="35296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6" name="椭圆 125"/>
            <p:cNvSpPr/>
            <p:nvPr/>
          </p:nvSpPr>
          <p:spPr>
            <a:xfrm>
              <a:off x="1134472" y="48123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grpSp>
      <p:sp>
        <p:nvSpPr>
          <p:cNvPr id="127" name="文本框 141"/>
          <p:cNvSpPr txBox="1"/>
          <p:nvPr/>
        </p:nvSpPr>
        <p:spPr>
          <a:xfrm>
            <a:off x="1709518" y="2326642"/>
            <a:ext cx="3477388" cy="2462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This project has motivated us to develop a versatile violence detection system using surveillance cameras that can enhance safety and security in public spaces, both indoors and outdoors. Moving forward, we are excited to continue exploring other potential applications of this technology to make a positive impact on the safety of individuals and communities.</a:t>
            </a:r>
            <a:endPar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pic>
        <p:nvPicPr>
          <p:cNvPr id="130" name="图片 129"/>
          <p:cNvPicPr>
            <a:picLocks noChangeAspect="1"/>
          </p:cNvPicPr>
          <p:nvPr/>
        </p:nvPicPr>
        <p:blipFill>
          <a:blip r:embed="rId9"/>
          <a:stretch>
            <a:fillRect/>
          </a:stretch>
        </p:blipFill>
        <p:spPr>
          <a:xfrm>
            <a:off x="911291" y="2348780"/>
            <a:ext cx="466213" cy="466213"/>
          </a:xfrm>
          <a:prstGeom prst="rect">
            <a:avLst/>
          </a:prstGeom>
        </p:spPr>
      </p:pic>
      <p:pic>
        <p:nvPicPr>
          <p:cNvPr id="131" name="图片 130"/>
          <p:cNvPicPr>
            <a:picLocks noChangeAspect="1"/>
          </p:cNvPicPr>
          <p:nvPr/>
        </p:nvPicPr>
        <p:blipFill>
          <a:blip r:embed="rId10"/>
          <a:stretch>
            <a:fillRect/>
          </a:stretch>
        </p:blipFill>
        <p:spPr>
          <a:xfrm>
            <a:off x="969645" y="3359085"/>
            <a:ext cx="397329" cy="397329"/>
          </a:xfrm>
          <a:prstGeom prst="rect">
            <a:avLst/>
          </a:prstGeom>
        </p:spPr>
      </p:pic>
      <p:pic>
        <p:nvPicPr>
          <p:cNvPr id="132" name="图片 131"/>
          <p:cNvPicPr>
            <a:picLocks noChangeAspect="1"/>
          </p:cNvPicPr>
          <p:nvPr/>
        </p:nvPicPr>
        <p:blipFill>
          <a:blip r:embed="rId11"/>
          <a:stretch>
            <a:fillRect/>
          </a:stretch>
        </p:blipFill>
        <p:spPr>
          <a:xfrm>
            <a:off x="917317" y="4368743"/>
            <a:ext cx="501983" cy="501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linds(horizontal)">
                                      <p:cBhvr>
                                        <p:cTn id="7" dur="500"/>
                                        <p:tgtEl>
                                          <p:spTgt spid="1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blinds(horizontal)">
                                      <p:cBhvr>
                                        <p:cTn id="10" dur="500"/>
                                        <p:tgtEl>
                                          <p:spTgt spid="127"/>
                                        </p:tgtEl>
                                      </p:cBhvr>
                                    </p:animEffect>
                                  </p:childTnLst>
                                </p:cTn>
                              </p:par>
                              <p:par>
                                <p:cTn id="11" presetID="3" presetClass="entr" presetSubtype="1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blinds(horizontal)">
                                      <p:cBhvr>
                                        <p:cTn id="13" dur="500"/>
                                        <p:tgtEl>
                                          <p:spTgt spid="130"/>
                                        </p:tgtEl>
                                      </p:cBhvr>
                                    </p:animEffect>
                                  </p:childTnLst>
                                </p:cTn>
                              </p:par>
                              <p:par>
                                <p:cTn id="14" presetID="3" presetClass="entr" presetSubtype="10"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blinds(horizontal)">
                                      <p:cBhvr>
                                        <p:cTn id="16" dur="500"/>
                                        <p:tgtEl>
                                          <p:spTgt spid="131"/>
                                        </p:tgtEl>
                                      </p:cBhvr>
                                    </p:animEffect>
                                  </p:childTnLst>
                                </p:cTn>
                              </p:par>
                              <p:par>
                                <p:cTn id="17" presetID="3" presetClass="entr" presetSubtype="1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blinds(horizontal)">
                                      <p:cBhvr>
                                        <p:cTn id="19" dur="500"/>
                                        <p:tgtEl>
                                          <p:spTgt spid="132"/>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1000"/>
                                        <p:tgtEl>
                                          <p:spTgt spid="121"/>
                                        </p:tgtEl>
                                      </p:cBhvr>
                                    </p:animEffect>
                                    <p:anim calcmode="lin" valueType="num">
                                      <p:cBhvr>
                                        <p:cTn id="24" dur="1000" fill="hold"/>
                                        <p:tgtEl>
                                          <p:spTgt spid="121"/>
                                        </p:tgtEl>
                                        <p:attrNameLst>
                                          <p:attrName>ppt_x</p:attrName>
                                        </p:attrNameLst>
                                      </p:cBhvr>
                                      <p:tavLst>
                                        <p:tav tm="0">
                                          <p:val>
                                            <p:strVal val="#ppt_x"/>
                                          </p:val>
                                        </p:tav>
                                        <p:tav tm="100000">
                                          <p:val>
                                            <p:strVal val="#ppt_x"/>
                                          </p:val>
                                        </p:tav>
                                      </p:tavLst>
                                    </p:anim>
                                    <p:anim calcmode="lin" valueType="num">
                                      <p:cBhvr>
                                        <p:cTn id="25" dur="1000" fill="hold"/>
                                        <p:tgtEl>
                                          <p:spTgt spid="12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1000"/>
                                        <p:tgtEl>
                                          <p:spTgt spid="122"/>
                                        </p:tgtEl>
                                      </p:cBhvr>
                                    </p:animEffect>
                                    <p:anim calcmode="lin" valueType="num">
                                      <p:cBhvr>
                                        <p:cTn id="29" dur="1000" fill="hold"/>
                                        <p:tgtEl>
                                          <p:spTgt spid="122"/>
                                        </p:tgtEl>
                                        <p:attrNameLst>
                                          <p:attrName>ppt_x</p:attrName>
                                        </p:attrNameLst>
                                      </p:cBhvr>
                                      <p:tavLst>
                                        <p:tav tm="0">
                                          <p:val>
                                            <p:strVal val="#ppt_x"/>
                                          </p:val>
                                        </p:tav>
                                        <p:tav tm="100000">
                                          <p:val>
                                            <p:strVal val="#ppt_x"/>
                                          </p:val>
                                        </p:tav>
                                      </p:tavLst>
                                    </p:anim>
                                    <p:anim calcmode="lin" valueType="num">
                                      <p:cBhvr>
                                        <p:cTn id="30"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245609" y="134015"/>
            <a:ext cx="6290226" cy="1569660"/>
          </a:xfrm>
          <a:prstGeom prst="rect">
            <a:avLst/>
          </a:prstGeom>
          <a:noFill/>
        </p:spPr>
        <p:txBody>
          <a:bodyPr wrap="square" rtlCol="0">
            <a:spAutoFit/>
          </a:bodyPr>
          <a:lstStyle/>
          <a:p>
            <a:pPr algn="ctr"/>
            <a:r>
              <a:rPr lang="en-IN" altLang="zh-CN"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References</a:t>
            </a:r>
          </a:p>
          <a:p>
            <a:pPr algn="ctr"/>
            <a:endParaRPr lang="zh-CN" altLang="en-US" sz="48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endParaRPr>
          </a:p>
        </p:txBody>
      </p:sp>
      <p:sp>
        <p:nvSpPr>
          <p:cNvPr id="8" name="文本框 141">
            <a:extLst>
              <a:ext uri="{FF2B5EF4-FFF2-40B4-BE49-F238E27FC236}">
                <a16:creationId xmlns:a16="http://schemas.microsoft.com/office/drawing/2014/main" id="{F34837F9-8866-B8E1-B81F-E17E140C106F}"/>
              </a:ext>
            </a:extLst>
          </p:cNvPr>
          <p:cNvSpPr txBox="1"/>
          <p:nvPr/>
        </p:nvSpPr>
        <p:spPr>
          <a:xfrm>
            <a:off x="1725978" y="589545"/>
            <a:ext cx="9459473" cy="64633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r>
              <a:rPr lang="en-US" dirty="0">
                <a:solidFill>
                  <a:schemeClr val="bg1"/>
                </a:solidFill>
              </a:rPr>
              <a:t>Y. Wang, J. F. Doherty, and R. E. Van Dyck, “Moving object tracking in video,” in Proceedings - Applied Imagery Pattern Recognition Workshop, 2000, vol. 2000-January, pp. 95–101. </a:t>
            </a:r>
          </a:p>
          <a:p>
            <a:pPr marL="285750" indent="-285750" algn="just">
              <a:buFont typeface="Arial" panose="020B0604020202020204" pitchFamily="34" charset="0"/>
              <a:buChar char="•"/>
            </a:pPr>
            <a:r>
              <a:rPr lang="en-IN" dirty="0">
                <a:solidFill>
                  <a:schemeClr val="bg1"/>
                </a:solidFill>
              </a:rPr>
              <a:t> B. Tian, Q. Yao, Y. Gu, K. Wang, and Y. Li, “Video processing techniques for traffic flow monitoring: A survey,” in IEEE Conference on Intelligent </a:t>
            </a:r>
            <a:r>
              <a:rPr lang="en-IN" dirty="0" err="1">
                <a:solidFill>
                  <a:schemeClr val="bg1"/>
                </a:solidFill>
              </a:rPr>
              <a:t>Tranhuman</a:t>
            </a:r>
            <a:r>
              <a:rPr lang="en-IN" dirty="0">
                <a:solidFill>
                  <a:schemeClr val="bg1"/>
                </a:solidFill>
              </a:rPr>
              <a:t> </a:t>
            </a:r>
            <a:r>
              <a:rPr lang="en-IN" dirty="0" err="1">
                <a:solidFill>
                  <a:schemeClr val="bg1"/>
                </a:solidFill>
              </a:rPr>
              <a:t>actionation</a:t>
            </a:r>
            <a:r>
              <a:rPr lang="en-IN" dirty="0">
                <a:solidFill>
                  <a:schemeClr val="bg1"/>
                </a:solidFill>
              </a:rPr>
              <a:t> Systems, Proceedings, ITSC, 2011, pp. 1103–1108. </a:t>
            </a:r>
          </a:p>
          <a:p>
            <a:pPr marL="285750" indent="-285750" algn="just">
              <a:buFont typeface="Arial" panose="020B0604020202020204" pitchFamily="34" charset="0"/>
              <a:buChar char="•"/>
            </a:pPr>
            <a:r>
              <a:rPr lang="en-US" dirty="0">
                <a:solidFill>
                  <a:schemeClr val="bg1"/>
                </a:solidFill>
              </a:rPr>
              <a:t> J. M. B. </a:t>
            </a:r>
            <a:r>
              <a:rPr lang="en-US" dirty="0" err="1">
                <a:solidFill>
                  <a:schemeClr val="bg1"/>
                </a:solidFill>
              </a:rPr>
              <a:t>Oñate</a:t>
            </a:r>
            <a:r>
              <a:rPr lang="en-US" dirty="0">
                <a:solidFill>
                  <a:schemeClr val="bg1"/>
                </a:solidFill>
              </a:rPr>
              <a:t>, D. J. M. </a:t>
            </a:r>
            <a:r>
              <a:rPr lang="en-US" dirty="0" err="1">
                <a:solidFill>
                  <a:schemeClr val="bg1"/>
                </a:solidFill>
              </a:rPr>
              <a:t>Chipantasi</a:t>
            </a:r>
            <a:r>
              <a:rPr lang="en-US" dirty="0">
                <a:solidFill>
                  <a:schemeClr val="bg1"/>
                </a:solidFill>
              </a:rPr>
              <a:t>, and N. D. R. V. </a:t>
            </a:r>
            <a:r>
              <a:rPr lang="en-US" dirty="0" err="1">
                <a:solidFill>
                  <a:schemeClr val="bg1"/>
                </a:solidFill>
              </a:rPr>
              <a:t>Erazo</a:t>
            </a:r>
            <a:r>
              <a:rPr lang="en-US" dirty="0">
                <a:solidFill>
                  <a:schemeClr val="bg1"/>
                </a:solidFill>
              </a:rPr>
              <a:t>, “Tracking objects using Artificial Neural Networks and wireless connection for robotics,” J. </a:t>
            </a:r>
            <a:r>
              <a:rPr lang="en-US" dirty="0" err="1">
                <a:solidFill>
                  <a:schemeClr val="bg1"/>
                </a:solidFill>
              </a:rPr>
              <a:t>Telecommun</a:t>
            </a:r>
            <a:r>
              <a:rPr lang="en-US" dirty="0">
                <a:solidFill>
                  <a:schemeClr val="bg1"/>
                </a:solidFill>
              </a:rPr>
              <a:t>. Electron. </a:t>
            </a:r>
            <a:r>
              <a:rPr lang="en-US" dirty="0" err="1">
                <a:solidFill>
                  <a:schemeClr val="bg1"/>
                </a:solidFill>
              </a:rPr>
              <a:t>Comput</a:t>
            </a:r>
            <a:r>
              <a:rPr lang="en-US" dirty="0">
                <a:solidFill>
                  <a:schemeClr val="bg1"/>
                </a:solidFill>
              </a:rPr>
              <a:t>. Eng., vol. 9, no. 1–3, pp. 161–164, 2017. </a:t>
            </a:r>
          </a:p>
          <a:p>
            <a:pPr marL="285750" indent="-285750" algn="just">
              <a:buFont typeface="Arial" panose="020B0604020202020204" pitchFamily="34" charset="0"/>
              <a:buChar char="•"/>
            </a:pPr>
            <a:r>
              <a:rPr lang="en-IN" dirty="0">
                <a:solidFill>
                  <a:schemeClr val="bg1"/>
                </a:solidFill>
              </a:rPr>
              <a:t> M. Brown, J. Funke, S. </a:t>
            </a:r>
            <a:r>
              <a:rPr lang="en-IN" dirty="0" err="1">
                <a:solidFill>
                  <a:schemeClr val="bg1"/>
                </a:solidFill>
              </a:rPr>
              <a:t>Erlien</a:t>
            </a:r>
            <a:r>
              <a:rPr lang="en-IN" dirty="0">
                <a:solidFill>
                  <a:schemeClr val="bg1"/>
                </a:solidFill>
              </a:rPr>
              <a:t>, and J. C. Gerdes, “Safe driving envelopes for path tracking in au-</a:t>
            </a:r>
            <a:r>
              <a:rPr lang="en-IN" dirty="0" err="1">
                <a:solidFill>
                  <a:schemeClr val="bg1"/>
                </a:solidFill>
              </a:rPr>
              <a:t>tonomous</a:t>
            </a:r>
            <a:r>
              <a:rPr lang="en-IN" dirty="0">
                <a:solidFill>
                  <a:schemeClr val="bg1"/>
                </a:solidFill>
              </a:rPr>
              <a:t> vehicles,” Control Eng. </a:t>
            </a:r>
            <a:r>
              <a:rPr lang="en-IN" dirty="0" err="1">
                <a:solidFill>
                  <a:schemeClr val="bg1"/>
                </a:solidFill>
              </a:rPr>
              <a:t>Pract</a:t>
            </a:r>
            <a:r>
              <a:rPr lang="en-IN" dirty="0">
                <a:solidFill>
                  <a:schemeClr val="bg1"/>
                </a:solidFill>
              </a:rPr>
              <a:t>., vol. 61, pp. 307–316, 2017. </a:t>
            </a:r>
          </a:p>
          <a:p>
            <a:pPr marL="285750" indent="-285750" algn="just">
              <a:buFont typeface="Arial" panose="020B0604020202020204" pitchFamily="34" charset="0"/>
              <a:buChar char="•"/>
            </a:pPr>
            <a:r>
              <a:rPr lang="en-US" dirty="0">
                <a:solidFill>
                  <a:schemeClr val="bg1"/>
                </a:solidFill>
              </a:rPr>
              <a:t> V. A. </a:t>
            </a:r>
            <a:r>
              <a:rPr lang="en-US" dirty="0" err="1">
                <a:solidFill>
                  <a:schemeClr val="bg1"/>
                </a:solidFill>
              </a:rPr>
              <a:t>Laurense</a:t>
            </a:r>
            <a:r>
              <a:rPr lang="en-US" dirty="0">
                <a:solidFill>
                  <a:schemeClr val="bg1"/>
                </a:solidFill>
              </a:rPr>
              <a:t>, J. Y. Goh, and J. C. Gerdes, “Path-tracking for autonomous vehicles at the limit of friction,” in Proceedings of the American Control Conference, 2017, pp. 5586–5591. </a:t>
            </a:r>
          </a:p>
          <a:p>
            <a:pPr marL="285750" indent="-285750" algn="just">
              <a:buFont typeface="Arial" panose="020B0604020202020204" pitchFamily="34" charset="0"/>
              <a:buChar char="•"/>
            </a:pPr>
            <a:r>
              <a:rPr lang="en-US" dirty="0">
                <a:solidFill>
                  <a:schemeClr val="bg1"/>
                </a:solidFill>
              </a:rPr>
              <a:t> S. Walker et al., “Systems and methods for localizing, tracking and/or controlling medical in-</a:t>
            </a:r>
            <a:r>
              <a:rPr lang="en-US" dirty="0" err="1">
                <a:solidFill>
                  <a:schemeClr val="bg1"/>
                </a:solidFill>
              </a:rPr>
              <a:t>struments</a:t>
            </a:r>
            <a:r>
              <a:rPr lang="en-US" dirty="0">
                <a:solidFill>
                  <a:schemeClr val="bg1"/>
                </a:solidFill>
              </a:rPr>
              <a:t>,” 2017. </a:t>
            </a:r>
          </a:p>
          <a:p>
            <a:pPr marL="285750" indent="-285750" algn="just">
              <a:buFont typeface="Arial" panose="020B0604020202020204" pitchFamily="34" charset="0"/>
              <a:buChar char="•"/>
            </a:pPr>
            <a:r>
              <a:rPr lang="en-US" dirty="0">
                <a:solidFill>
                  <a:schemeClr val="bg1"/>
                </a:solidFill>
              </a:rPr>
              <a:t> M. </a:t>
            </a:r>
            <a:r>
              <a:rPr lang="en-US" dirty="0" err="1">
                <a:solidFill>
                  <a:schemeClr val="bg1"/>
                </a:solidFill>
              </a:rPr>
              <a:t>Buric</a:t>
            </a:r>
            <a:r>
              <a:rPr lang="en-US" dirty="0">
                <a:solidFill>
                  <a:schemeClr val="bg1"/>
                </a:solidFill>
              </a:rPr>
              <a:t>, M. </a:t>
            </a:r>
            <a:r>
              <a:rPr lang="en-US" dirty="0" err="1">
                <a:solidFill>
                  <a:schemeClr val="bg1"/>
                </a:solidFill>
              </a:rPr>
              <a:t>Pobar</a:t>
            </a:r>
            <a:r>
              <a:rPr lang="en-US" dirty="0">
                <a:solidFill>
                  <a:schemeClr val="bg1"/>
                </a:solidFill>
              </a:rPr>
              <a:t>, and M. </a:t>
            </a:r>
            <a:r>
              <a:rPr lang="en-US" dirty="0" err="1">
                <a:solidFill>
                  <a:schemeClr val="bg1"/>
                </a:solidFill>
              </a:rPr>
              <a:t>Ivasic</a:t>
            </a:r>
            <a:r>
              <a:rPr lang="en-US" dirty="0">
                <a:solidFill>
                  <a:schemeClr val="bg1"/>
                </a:solidFill>
              </a:rPr>
              <a:t>-Kos, “An overview of action recognition in videos,” 2017 40th Int. Conv. Inf. </a:t>
            </a:r>
            <a:r>
              <a:rPr lang="en-US" dirty="0" err="1">
                <a:solidFill>
                  <a:schemeClr val="bg1"/>
                </a:solidFill>
              </a:rPr>
              <a:t>Commun</a:t>
            </a:r>
            <a:r>
              <a:rPr lang="en-US" dirty="0">
                <a:solidFill>
                  <a:schemeClr val="bg1"/>
                </a:solidFill>
              </a:rPr>
              <a:t>. Technol. Electron. Microelectron. MIPRO 2017 - Proc., pp. 1098–1103, 2017. </a:t>
            </a:r>
          </a:p>
          <a:p>
            <a:pPr marL="285750" indent="-285750" algn="just">
              <a:buFont typeface="Arial" panose="020B0604020202020204" pitchFamily="34" charset="0"/>
              <a:buChar char="•"/>
            </a:pPr>
            <a:r>
              <a:rPr lang="en-US" dirty="0">
                <a:solidFill>
                  <a:schemeClr val="bg1"/>
                </a:solidFill>
              </a:rPr>
              <a:t> P. Viola and M. Jones, “Managing work role performance: Challenges for twenty-first century organizations and their employees.,” Rapid Object Detect. using a Boost. Cascade Simple </a:t>
            </a:r>
            <a:r>
              <a:rPr lang="en-US" dirty="0" err="1">
                <a:solidFill>
                  <a:schemeClr val="bg1"/>
                </a:solidFill>
              </a:rPr>
              <a:t>Fea</a:t>
            </a:r>
            <a:r>
              <a:rPr lang="en-US" dirty="0">
                <a:solidFill>
                  <a:schemeClr val="bg1"/>
                </a:solidFill>
              </a:rPr>
              <a:t>-tur., 2001. </a:t>
            </a:r>
          </a:p>
          <a:p>
            <a:pPr marL="285750" indent="-285750" algn="just">
              <a:buFont typeface="Arial" panose="020B0604020202020204" pitchFamily="34" charset="0"/>
              <a:buChar char="•"/>
            </a:pPr>
            <a:r>
              <a:rPr lang="en-IN" dirty="0">
                <a:solidFill>
                  <a:schemeClr val="bg1"/>
                </a:solidFill>
              </a:rPr>
              <a:t> </a:t>
            </a:r>
          </a:p>
        </p:txBody>
      </p:sp>
    </p:spTree>
    <p:extLst>
      <p:ext uri="{BB962C8B-B14F-4D97-AF65-F5344CB8AC3E}">
        <p14:creationId xmlns:p14="http://schemas.microsoft.com/office/powerpoint/2010/main" val="3903912056"/>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6440" y="335280"/>
            <a:ext cx="3992880" cy="8869680"/>
          </a:xfrm>
          <a:prstGeom prst="roundRect">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29" name="组合 28"/>
          <p:cNvGrpSpPr/>
          <p:nvPr/>
        </p:nvGrpSpPr>
        <p:grpSpPr>
          <a:xfrm>
            <a:off x="453743" y="687783"/>
            <a:ext cx="1452245" cy="707886"/>
            <a:chOff x="401320" y="919746"/>
            <a:chExt cx="1452245" cy="707886"/>
          </a:xfrm>
        </p:grpSpPr>
        <p:cxnSp>
          <p:nvCxnSpPr>
            <p:cNvPr id="7" name="直接连接符 6"/>
            <p:cNvCxnSpPr/>
            <p:nvPr/>
          </p:nvCxnSpPr>
          <p:spPr>
            <a:xfrm>
              <a:off x="401320" y="1627632"/>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3" name="文本框 12"/>
            <p:cNvSpPr txBox="1"/>
            <p:nvPr/>
          </p:nvSpPr>
          <p:spPr>
            <a:xfrm>
              <a:off x="486410" y="919746"/>
              <a:ext cx="136715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01</a:t>
              </a:r>
            </a:p>
          </p:txBody>
        </p:sp>
      </p:grpSp>
      <p:grpSp>
        <p:nvGrpSpPr>
          <p:cNvPr id="30" name="组合 29"/>
          <p:cNvGrpSpPr/>
          <p:nvPr/>
        </p:nvGrpSpPr>
        <p:grpSpPr>
          <a:xfrm>
            <a:off x="390907" y="1845515"/>
            <a:ext cx="1166495" cy="726031"/>
            <a:chOff x="401320" y="2413437"/>
            <a:chExt cx="1166495" cy="726031"/>
          </a:xfrm>
        </p:grpSpPr>
        <p:cxnSp>
          <p:nvCxnSpPr>
            <p:cNvPr id="9" name="直接连接符 8"/>
            <p:cNvCxnSpPr/>
            <p:nvPr/>
          </p:nvCxnSpPr>
          <p:spPr>
            <a:xfrm>
              <a:off x="401320" y="3139468"/>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486410" y="2413437"/>
              <a:ext cx="108140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02</a:t>
              </a:r>
            </a:p>
          </p:txBody>
        </p:sp>
      </p:grpSp>
      <p:grpSp>
        <p:nvGrpSpPr>
          <p:cNvPr id="31" name="组合 30"/>
          <p:cNvGrpSpPr/>
          <p:nvPr/>
        </p:nvGrpSpPr>
        <p:grpSpPr>
          <a:xfrm>
            <a:off x="414913" y="3106732"/>
            <a:ext cx="1518920" cy="726032"/>
            <a:chOff x="401320" y="3925272"/>
            <a:chExt cx="1518920" cy="726032"/>
          </a:xfrm>
        </p:grpSpPr>
        <p:cxnSp>
          <p:nvCxnSpPr>
            <p:cNvPr id="12" name="直接连接符 11"/>
            <p:cNvCxnSpPr/>
            <p:nvPr/>
          </p:nvCxnSpPr>
          <p:spPr>
            <a:xfrm>
              <a:off x="401320" y="4651304"/>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486410" y="3925272"/>
              <a:ext cx="14338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03</a:t>
              </a:r>
            </a:p>
          </p:txBody>
        </p:sp>
      </p:grpSp>
      <p:grpSp>
        <p:nvGrpSpPr>
          <p:cNvPr id="32" name="组合 31"/>
          <p:cNvGrpSpPr/>
          <p:nvPr/>
        </p:nvGrpSpPr>
        <p:grpSpPr>
          <a:xfrm>
            <a:off x="475997" y="4373135"/>
            <a:ext cx="1167130" cy="706755"/>
            <a:chOff x="401320" y="5456524"/>
            <a:chExt cx="1167130" cy="706755"/>
          </a:xfrm>
        </p:grpSpPr>
        <p:cxnSp>
          <p:nvCxnSpPr>
            <p:cNvPr id="11" name="直接连接符 10"/>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04</a:t>
              </a:r>
            </a:p>
          </p:txBody>
        </p:sp>
      </p:grpSp>
      <p:grpSp>
        <p:nvGrpSpPr>
          <p:cNvPr id="2" name="组合 1"/>
          <p:cNvGrpSpPr/>
          <p:nvPr/>
        </p:nvGrpSpPr>
        <p:grpSpPr>
          <a:xfrm>
            <a:off x="2171257" y="687783"/>
            <a:ext cx="2536665" cy="909979"/>
            <a:chOff x="2484285" y="1023875"/>
            <a:chExt cx="2536665" cy="909979"/>
          </a:xfrm>
        </p:grpSpPr>
        <p:sp>
          <p:nvSpPr>
            <p:cNvPr id="3" name="矩形 2"/>
            <p:cNvSpPr/>
            <p:nvPr/>
          </p:nvSpPr>
          <p:spPr>
            <a:xfrm>
              <a:off x="2484285" y="1023875"/>
              <a:ext cx="1821332" cy="584775"/>
            </a:xfrm>
            <a:prstGeom prst="rect">
              <a:avLst/>
            </a:prstGeom>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Abstract</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2749238" y="1564522"/>
              <a:ext cx="2271712" cy="369332"/>
            </a:xfrm>
            <a:prstGeom prst="rect">
              <a:avLst/>
            </a:prstGeom>
          </p:spPr>
          <p:txBody>
            <a:bodyPr wrap="none">
              <a:spAutoFit/>
            </a:bodyPr>
            <a:lstStyle/>
            <a:p>
              <a:pPr algn="ct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Info</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on</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our</a:t>
              </a:r>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 </a:t>
              </a: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project</a:t>
              </a:r>
              <a:endPar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0" name="组合 19"/>
          <p:cNvGrpSpPr/>
          <p:nvPr/>
        </p:nvGrpSpPr>
        <p:grpSpPr>
          <a:xfrm>
            <a:off x="2090090" y="1950889"/>
            <a:ext cx="4656211" cy="892552"/>
            <a:chOff x="1412456" y="959714"/>
            <a:chExt cx="4656211" cy="892552"/>
          </a:xfrm>
        </p:grpSpPr>
        <p:sp>
          <p:nvSpPr>
            <p:cNvPr id="21" name="矩形 20"/>
            <p:cNvSpPr/>
            <p:nvPr/>
          </p:nvSpPr>
          <p:spPr>
            <a:xfrm>
              <a:off x="1412456" y="959714"/>
              <a:ext cx="4656211" cy="523220"/>
            </a:xfrm>
            <a:prstGeom prst="rect">
              <a:avLst/>
            </a:prstGeom>
          </p:spPr>
          <p:txBody>
            <a:bodyPr wrap="square">
              <a:spAutoFit/>
            </a:bodyPr>
            <a:lstStyle/>
            <a:p>
              <a:pPr algn="ct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nvSpPr>
          <p:spPr>
            <a:xfrm>
              <a:off x="1758576" y="1482934"/>
              <a:ext cx="1372555" cy="369332"/>
            </a:xfrm>
            <a:prstGeom prst="rect">
              <a:avLst/>
            </a:prstGeom>
          </p:spPr>
          <p:txBody>
            <a:bodyPr wrap="none">
              <a:spAutoFit/>
            </a:bodyPr>
            <a:lstStyle/>
            <a:p>
              <a:pPr lvl="0" algn="l"/>
              <a:r>
                <a:rPr lang="en-IN" altLang="zh-CN"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Story Time</a:t>
              </a:r>
              <a:endParaRPr lang="zh-CN" altLang="en-US"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3" name="组合 22"/>
          <p:cNvGrpSpPr/>
          <p:nvPr/>
        </p:nvGrpSpPr>
        <p:grpSpPr>
          <a:xfrm>
            <a:off x="2247297" y="2978384"/>
            <a:ext cx="4320991" cy="1077218"/>
            <a:chOff x="1680042" y="1071442"/>
            <a:chExt cx="4320991" cy="1077218"/>
          </a:xfrm>
        </p:grpSpPr>
        <p:sp>
          <p:nvSpPr>
            <p:cNvPr id="24" name="矩形 23"/>
            <p:cNvSpPr/>
            <p:nvPr/>
          </p:nvSpPr>
          <p:spPr>
            <a:xfrm>
              <a:off x="1680042" y="1071442"/>
              <a:ext cx="4320991" cy="1077218"/>
            </a:xfrm>
            <a:prstGeom prst="rect">
              <a:avLst/>
            </a:prstGeom>
          </p:spPr>
          <p:txBody>
            <a:bodyPr wrap="none">
              <a:spAutoFit/>
            </a:bodyPr>
            <a:lstStyle/>
            <a:p>
              <a:pPr algn="dist"/>
              <a:r>
                <a:rPr lang="en-US" sz="3200" b="0" i="0" u="none" strike="noStrike" cap="none" dirty="0">
                  <a:solidFill>
                    <a:schemeClr val="bg1"/>
                  </a:solidFill>
                  <a:latin typeface="Microsoft YaHei" panose="020B0503020204020204" pitchFamily="34" charset="-122"/>
                  <a:ea typeface="Microsoft YaHei" panose="020B0503020204020204" pitchFamily="34" charset="-122"/>
                  <a:cs typeface="Times New Roman"/>
                  <a:sym typeface="Times New Roman"/>
                </a:rPr>
                <a:t>Motivation of Project</a:t>
              </a:r>
              <a:endParaRPr lang="en-US" sz="3200" dirty="0"/>
            </a:p>
            <a:p>
              <a:pPr algn="dist"/>
              <a:endParaRPr lang="zh-CN" altLang="en-US" sz="32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mn-ea"/>
              </a:endParaRPr>
            </a:p>
          </p:txBody>
        </p:sp>
        <p:sp>
          <p:nvSpPr>
            <p:cNvPr id="25" name="矩形 24"/>
            <p:cNvSpPr/>
            <p:nvPr/>
          </p:nvSpPr>
          <p:spPr>
            <a:xfrm>
              <a:off x="1880979" y="1626423"/>
              <a:ext cx="2769487" cy="369332"/>
            </a:xfrm>
            <a:prstGeom prst="rect">
              <a:avLst/>
            </a:prstGeom>
          </p:spPr>
          <p:txBody>
            <a:bodyPr wrap="squar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Some serious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6" name="组合 25"/>
          <p:cNvGrpSpPr/>
          <p:nvPr/>
        </p:nvGrpSpPr>
        <p:grpSpPr>
          <a:xfrm>
            <a:off x="2338936" y="4190545"/>
            <a:ext cx="3508846" cy="913365"/>
            <a:chOff x="1928800" y="994694"/>
            <a:chExt cx="3508846" cy="913365"/>
          </a:xfrm>
        </p:grpSpPr>
        <p:sp>
          <p:nvSpPr>
            <p:cNvPr id="27" name="矩形 26"/>
            <p:cNvSpPr/>
            <p:nvPr/>
          </p:nvSpPr>
          <p:spPr>
            <a:xfrm>
              <a:off x="1928800" y="994694"/>
              <a:ext cx="3508846" cy="584775"/>
            </a:xfrm>
            <a:prstGeom prst="rect">
              <a:avLst/>
            </a:prstGeom>
          </p:spPr>
          <p:txBody>
            <a:bodyPr wrap="none">
              <a:spAutoFit/>
            </a:bodyPr>
            <a:lstStyle/>
            <a:p>
              <a:pPr algn="dist"/>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Literature Survey</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2055965" y="1538727"/>
              <a:ext cx="1683474"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Random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8" name="流程图: 可选过程 7"/>
          <p:cNvSpPr/>
          <p:nvPr/>
        </p:nvSpPr>
        <p:spPr>
          <a:xfrm rot="2700000" flipH="1" flipV="1">
            <a:off x="7444611" y="-1758413"/>
            <a:ext cx="6063912" cy="6063912"/>
          </a:xfrm>
          <a:prstGeom prst="flowChartAlternateProcess">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10" name="组合 31">
            <a:extLst>
              <a:ext uri="{FF2B5EF4-FFF2-40B4-BE49-F238E27FC236}">
                <a16:creationId xmlns:a16="http://schemas.microsoft.com/office/drawing/2014/main" id="{E57A43F4-55F1-71DF-ED77-FC84CEC3E6EB}"/>
              </a:ext>
            </a:extLst>
          </p:cNvPr>
          <p:cNvGrpSpPr/>
          <p:nvPr/>
        </p:nvGrpSpPr>
        <p:grpSpPr>
          <a:xfrm>
            <a:off x="411736" y="5561377"/>
            <a:ext cx="1167130" cy="706755"/>
            <a:chOff x="401320" y="5456524"/>
            <a:chExt cx="1167130" cy="706755"/>
          </a:xfrm>
        </p:grpSpPr>
        <p:cxnSp>
          <p:nvCxnSpPr>
            <p:cNvPr id="17" name="直接连接符 10">
              <a:extLst>
                <a:ext uri="{FF2B5EF4-FFF2-40B4-BE49-F238E27FC236}">
                  <a16:creationId xmlns:a16="http://schemas.microsoft.com/office/drawing/2014/main" id="{EB9911CC-28F7-EE98-7C6B-C051E446C335}"/>
                </a:ext>
              </a:extLst>
            </p:cNvPr>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8" name="文本框 15">
              <a:extLst>
                <a:ext uri="{FF2B5EF4-FFF2-40B4-BE49-F238E27FC236}">
                  <a16:creationId xmlns:a16="http://schemas.microsoft.com/office/drawing/2014/main" id="{5A1C35E5-95E8-7355-F458-9E93D37E0C75}"/>
                </a:ext>
              </a:extLst>
            </p:cNvPr>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05</a:t>
              </a:r>
            </a:p>
          </p:txBody>
        </p:sp>
      </p:grpSp>
      <p:sp>
        <p:nvSpPr>
          <p:cNvPr id="6" name="流程图: 可选过程 5"/>
          <p:cNvSpPr/>
          <p:nvPr/>
        </p:nvSpPr>
        <p:spPr>
          <a:xfrm rot="2700000" flipH="1" flipV="1">
            <a:off x="6619240" y="-3004820"/>
            <a:ext cx="8037195" cy="8037195"/>
          </a:xfrm>
          <a:prstGeom prst="flowChartAlternateProcess">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34" name="组合 25">
            <a:extLst>
              <a:ext uri="{FF2B5EF4-FFF2-40B4-BE49-F238E27FC236}">
                <a16:creationId xmlns:a16="http://schemas.microsoft.com/office/drawing/2014/main" id="{3E62935D-1B6E-EF9D-9427-6A55E06C2D33}"/>
              </a:ext>
            </a:extLst>
          </p:cNvPr>
          <p:cNvGrpSpPr/>
          <p:nvPr/>
        </p:nvGrpSpPr>
        <p:grpSpPr>
          <a:xfrm>
            <a:off x="2348142" y="5432500"/>
            <a:ext cx="3966727" cy="1077218"/>
            <a:chOff x="1287434" y="1013125"/>
            <a:chExt cx="3966727" cy="1077218"/>
          </a:xfrm>
        </p:grpSpPr>
        <p:sp>
          <p:nvSpPr>
            <p:cNvPr id="35" name="矩形 26">
              <a:extLst>
                <a:ext uri="{FF2B5EF4-FFF2-40B4-BE49-F238E27FC236}">
                  <a16:creationId xmlns:a16="http://schemas.microsoft.com/office/drawing/2014/main" id="{AF980432-BFB1-F1F3-6B3A-9DE09E7F9917}"/>
                </a:ext>
              </a:extLst>
            </p:cNvPr>
            <p:cNvSpPr/>
            <p:nvPr/>
          </p:nvSpPr>
          <p:spPr>
            <a:xfrm>
              <a:off x="1287434" y="1013125"/>
              <a:ext cx="3966727" cy="1077218"/>
            </a:xfrm>
            <a:prstGeom prst="rect">
              <a:avLst/>
            </a:prstGeom>
          </p:spPr>
          <p:txBody>
            <a:bodyPr wrap="none">
              <a:spAutoFit/>
            </a:bodyPr>
            <a:lstStyle/>
            <a:p>
              <a:pPr algn="dist"/>
              <a:r>
                <a:rPr lang="en-US" sz="3200" b="0" i="0" u="none" strike="noStrike" cap="none" dirty="0">
                  <a:solidFill>
                    <a:schemeClr val="bg1"/>
                  </a:solidFill>
                  <a:latin typeface="Microsoft YaHei UI" panose="020B0503020204020204" pitchFamily="34" charset="-122"/>
                  <a:ea typeface="Microsoft YaHei UI" panose="020B0503020204020204" pitchFamily="34" charset="-122"/>
                  <a:cs typeface="Times New Roman"/>
                  <a:sym typeface="Times New Roman"/>
                </a:rPr>
                <a:t>Problem Statement</a:t>
              </a:r>
            </a:p>
            <a:p>
              <a:pPr algn="dist"/>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矩形 27">
              <a:extLst>
                <a:ext uri="{FF2B5EF4-FFF2-40B4-BE49-F238E27FC236}">
                  <a16:creationId xmlns:a16="http://schemas.microsoft.com/office/drawing/2014/main" id="{63C8CAFC-BAFB-D355-8A5A-C8CA9A6A7CDF}"/>
                </a:ext>
              </a:extLst>
            </p:cNvPr>
            <p:cNvSpPr/>
            <p:nvPr/>
          </p:nvSpPr>
          <p:spPr>
            <a:xfrm>
              <a:off x="1488398" y="1566176"/>
              <a:ext cx="1221745"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Problems</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33" name="TextBox 32">
            <a:extLst>
              <a:ext uri="{FF2B5EF4-FFF2-40B4-BE49-F238E27FC236}">
                <a16:creationId xmlns:a16="http://schemas.microsoft.com/office/drawing/2014/main" id="{0991C4EE-9B00-4615-D886-FEA3AE6E4BAA}"/>
              </a:ext>
            </a:extLst>
          </p:cNvPr>
          <p:cNvSpPr txBox="1"/>
          <p:nvPr/>
        </p:nvSpPr>
        <p:spPr>
          <a:xfrm>
            <a:off x="2275024" y="1656860"/>
            <a:ext cx="8885382" cy="744948"/>
          </a:xfrm>
          <a:prstGeom prst="rect">
            <a:avLst/>
          </a:prstGeom>
          <a:noFill/>
        </p:spPr>
        <p:txBody>
          <a:bodyPr wrap="square">
            <a:spAutoFit/>
          </a:bodyPr>
          <a:lstStyle/>
          <a:p>
            <a:pPr marR="0" lvl="0" algn="just" rtl="0">
              <a:lnSpc>
                <a:spcPct val="150000"/>
              </a:lnSpc>
              <a:spcBef>
                <a:spcPts val="0"/>
              </a:spcBef>
              <a:spcAft>
                <a:spcPts val="0"/>
              </a:spcAft>
              <a:buClr>
                <a:srgbClr val="000000"/>
              </a:buClr>
              <a:buSzPts val="2800"/>
            </a:pPr>
            <a:r>
              <a:rPr lang="en-US" sz="3200" b="0" i="0" u="none" strike="noStrike" cap="none" dirty="0">
                <a:solidFill>
                  <a:schemeClr val="bg1"/>
                </a:solidFill>
                <a:latin typeface="Microsoft YaHei UI" panose="020B0503020204020204" pitchFamily="34" charset="-122"/>
                <a:ea typeface="Microsoft YaHei UI" panose="020B0503020204020204" pitchFamily="34" charset="-122"/>
                <a:cs typeface="Times New Roman"/>
                <a:sym typeface="Times New Roman"/>
              </a:rPr>
              <a:t>Introduction</a:t>
            </a:r>
            <a:endParaRPr lang="en-US"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1534454"/>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right)">
                                      <p:cBhvr>
                                        <p:cTn id="28" dur="500"/>
                                        <p:tgtEl>
                                          <p:spTgt spid="30"/>
                                        </p:tgtEl>
                                      </p:cBhvr>
                                    </p:animEffect>
                                  </p:childTnLst>
                                </p:cTn>
                              </p:par>
                            </p:childTnLst>
                          </p:cTn>
                        </p:par>
                        <p:par>
                          <p:cTn id="29" fill="hold">
                            <p:stCondLst>
                              <p:cond delay="2500"/>
                            </p:stCondLst>
                            <p:childTnLst>
                              <p:par>
                                <p:cTn id="30" presetID="25"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5" dur="1000" fill="hold"/>
                                        <p:tgtEl>
                                          <p:spTgt spid="20"/>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0"/>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par>
                          <p:cTn id="45" fill="hold">
                            <p:stCondLst>
                              <p:cond delay="4000"/>
                            </p:stCondLst>
                            <p:childTnLst>
                              <p:par>
                                <p:cTn id="46" presetID="25"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childTnLst>
                          </p:cTn>
                        </p:par>
                        <p:par>
                          <p:cTn id="61" fill="hold">
                            <p:stCondLst>
                              <p:cond delay="5500"/>
                            </p:stCondLst>
                            <p:childTnLst>
                              <p:par>
                                <p:cTn id="62" presetID="25"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7" dur="1000" fill="hold"/>
                                        <p:tgtEl>
                                          <p:spTgt spid="2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childTnLst>
                          </p:cTn>
                        </p:par>
                        <p:par>
                          <p:cTn id="84" fill="hold">
                            <p:stCondLst>
                              <p:cond delay="7500"/>
                            </p:stCondLst>
                            <p:childTnLst>
                              <p:par>
                                <p:cTn id="85" presetID="12" presetClass="entr" presetSubtype="8"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ppt_x</p:attrName>
                                        </p:attrNameLst>
                                      </p:cBhvr>
                                      <p:tavLst>
                                        <p:tav tm="0">
                                          <p:val>
                                            <p:strVal val="#ppt_x-#ppt_w*1.125000"/>
                                          </p:val>
                                        </p:tav>
                                        <p:tav tm="100000">
                                          <p:val>
                                            <p:strVal val="#ppt_x"/>
                                          </p:val>
                                        </p:tav>
                                      </p:tavLst>
                                    </p:anim>
                                    <p:animEffect transition="in" filter="wipe(right)">
                                      <p:cBhvr>
                                        <p:cTn id="88" dur="500"/>
                                        <p:tgtEl>
                                          <p:spTgt spid="10"/>
                                        </p:tgtEl>
                                      </p:cBhvr>
                                    </p:animEffect>
                                  </p:childTnLst>
                                </p:cTn>
                              </p:par>
                            </p:childTnLst>
                          </p:cTn>
                        </p:par>
                        <p:par>
                          <p:cTn id="89" fill="hold">
                            <p:stCondLst>
                              <p:cond delay="8000"/>
                            </p:stCondLst>
                            <p:childTnLst>
                              <p:par>
                                <p:cTn id="90" presetID="25"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p:cTn id="92"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95" dur="1000" fill="hold"/>
                                        <p:tgtEl>
                                          <p:spTgt spid="34"/>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660"/>
            <a:ext cx="6921118" cy="460375"/>
          </a:xfrm>
          <a:prstGeom prst="rect">
            <a:avLst/>
          </a:prstGeom>
          <a:noFill/>
        </p:spPr>
        <p:txBody>
          <a:bodyPr wrap="square" rtlCol="0">
            <a:spAutoFit/>
          </a:bodyPr>
          <a:lstStyle/>
          <a:p>
            <a:pPr algn="dist"/>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JOURNAL PAPER</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矩形 16"/>
          <p:cNvSpPr/>
          <p:nvPr/>
        </p:nvSpPr>
        <p:spPr>
          <a:xfrm>
            <a:off x="-19685" y="2840990"/>
            <a:ext cx="12192000" cy="3150508"/>
          </a:xfrm>
          <a:prstGeom prst="rect">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D10D5F"/>
              </a:solidFill>
            </a:endParaRPr>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rcRect/>
          <a:stretch/>
        </p:blipFill>
        <p:spPr>
          <a:xfrm>
            <a:off x="6692900" y="2136032"/>
            <a:ext cx="4605655" cy="2470365"/>
          </a:xfrm>
          <a:prstGeom prst="rect">
            <a:avLst/>
          </a:prstGeom>
        </p:spPr>
      </p:pic>
      <p:sp>
        <p:nvSpPr>
          <p:cNvPr id="19" name="文本框 18"/>
          <p:cNvSpPr txBox="1"/>
          <p:nvPr/>
        </p:nvSpPr>
        <p:spPr>
          <a:xfrm>
            <a:off x="1625695" y="3394043"/>
            <a:ext cx="4898050" cy="2308324"/>
          </a:xfrm>
          <a:prstGeom prst="rect">
            <a:avLst/>
          </a:prstGeom>
          <a:noFill/>
        </p:spPr>
        <p:txBody>
          <a:bodyPr wrap="square" rtlCol="0">
            <a:spAutoFit/>
          </a:bodyPr>
          <a:lstStyle/>
          <a:p>
            <a:r>
              <a:rPr lang="en-US" altLang="zh-CN" b="1" dirty="0">
                <a:solidFill>
                  <a:schemeClr val="bg1"/>
                </a:solidFill>
                <a:ea typeface="微软雅黑" panose="020B0503020204020204" pitchFamily="34" charset="-122"/>
                <a:sym typeface="Arial" panose="020B0604020202020204" pitchFamily="34" charset="0"/>
              </a:rPr>
              <a:t>Journal Category: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Computer Science &amp; Technology</a:t>
            </a:r>
          </a:p>
          <a:p>
            <a:r>
              <a:rPr lang="en-US" altLang="zh-CN" b="1" dirty="0">
                <a:solidFill>
                  <a:schemeClr val="bg1"/>
                </a:solidFill>
                <a:ea typeface="微软雅黑" panose="020B0503020204020204" pitchFamily="34" charset="-122"/>
                <a:sym typeface="Arial" panose="020B0604020202020204" pitchFamily="34" charset="0"/>
              </a:rPr>
              <a:t>Publication Time: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2-3 weeks</a:t>
            </a:r>
          </a:p>
          <a:p>
            <a:r>
              <a:rPr lang="en-US" altLang="zh-CN" b="1" dirty="0">
                <a:solidFill>
                  <a:schemeClr val="bg1"/>
                </a:solidFill>
                <a:ea typeface="微软雅黑" panose="020B0503020204020204" pitchFamily="34" charset="-122"/>
                <a:sym typeface="Arial" panose="020B0604020202020204" pitchFamily="34" charset="0"/>
              </a:rPr>
              <a:t>Acceptance Rate: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26%</a:t>
            </a:r>
          </a:p>
          <a:p>
            <a:r>
              <a:rPr lang="en-US" altLang="zh-CN" b="1" dirty="0">
                <a:solidFill>
                  <a:schemeClr val="bg1"/>
                </a:solidFill>
                <a:ea typeface="微软雅黑" panose="020B0503020204020204" pitchFamily="34" charset="-122"/>
                <a:sym typeface="Arial" panose="020B0604020202020204" pitchFamily="34" charset="0"/>
              </a:rPr>
              <a:t>Publication website: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IJSREM</a:t>
            </a:r>
          </a:p>
          <a:p>
            <a:r>
              <a:rPr lang="en-US" altLang="zh-CN" b="1" dirty="0">
                <a:solidFill>
                  <a:schemeClr val="bg1"/>
                </a:solidFill>
                <a:ea typeface="微软雅黑" panose="020B0503020204020204" pitchFamily="34" charset="-122"/>
                <a:sym typeface="Arial" panose="020B0604020202020204" pitchFamily="34" charset="0"/>
              </a:rPr>
              <a:t>Impact Factor: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8.76</a:t>
            </a:r>
          </a:p>
          <a:p>
            <a:r>
              <a:rPr lang="en-US" altLang="zh-CN" b="1" dirty="0">
                <a:solidFill>
                  <a:schemeClr val="bg1"/>
                </a:solidFill>
                <a:ea typeface="微软雅黑" panose="020B0503020204020204" pitchFamily="34" charset="-122"/>
                <a:sym typeface="Arial" panose="020B0604020202020204" pitchFamily="34" charset="0"/>
              </a:rPr>
              <a:t>Cite Score: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8.2</a:t>
            </a:r>
          </a:p>
          <a:p>
            <a:r>
              <a:rPr lang="en-US" altLang="zh-CN" b="1" dirty="0">
                <a:solidFill>
                  <a:schemeClr val="bg1"/>
                </a:solidFill>
                <a:ea typeface="微软雅黑" panose="020B0503020204020204" pitchFamily="34" charset="-122"/>
                <a:sym typeface="Arial" panose="020B0604020202020204" pitchFamily="34" charset="0"/>
              </a:rPr>
              <a:t>Status of Journal: </a:t>
            </a:r>
            <a:r>
              <a:rPr lang="en-US" altLang="zh-CN" b="1" dirty="0">
                <a:solidFill>
                  <a:schemeClr val="tx1">
                    <a:lumMod val="95000"/>
                    <a:lumOff val="5000"/>
                  </a:schemeClr>
                </a:solidFill>
                <a:ea typeface="微软雅黑" panose="020B0503020204020204" pitchFamily="34" charset="-122"/>
                <a:sym typeface="Arial" panose="020B0604020202020204" pitchFamily="34" charset="0"/>
              </a:rPr>
              <a:t>PUBLISHED</a:t>
            </a:r>
          </a:p>
        </p:txBody>
      </p:sp>
      <p:grpSp>
        <p:nvGrpSpPr>
          <p:cNvPr id="21" name="组合 20"/>
          <p:cNvGrpSpPr/>
          <p:nvPr/>
        </p:nvGrpSpPr>
        <p:grpSpPr>
          <a:xfrm>
            <a:off x="714656" y="4627156"/>
            <a:ext cx="725712" cy="725712"/>
            <a:chOff x="734341" y="4586516"/>
            <a:chExt cx="725712" cy="725712"/>
          </a:xfrm>
        </p:grpSpPr>
        <p:sp>
          <p:nvSpPr>
            <p:cNvPr id="22" name="椭圆 21"/>
            <p:cNvSpPr/>
            <p:nvPr/>
          </p:nvSpPr>
          <p:spPr>
            <a:xfrm>
              <a:off x="734341" y="4586516"/>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3" name="Freeform 100"/>
            <p:cNvSpPr>
              <a:spLocks noEditPoints="1"/>
            </p:cNvSpPr>
            <p:nvPr/>
          </p:nvSpPr>
          <p:spPr bwMode="auto">
            <a:xfrm>
              <a:off x="905167" y="4765288"/>
              <a:ext cx="384060" cy="368168"/>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24" name="组合 23"/>
          <p:cNvGrpSpPr/>
          <p:nvPr/>
        </p:nvGrpSpPr>
        <p:grpSpPr>
          <a:xfrm>
            <a:off x="714656" y="3451499"/>
            <a:ext cx="725712" cy="725712"/>
            <a:chOff x="734341" y="3410859"/>
            <a:chExt cx="725712" cy="725712"/>
          </a:xfrm>
        </p:grpSpPr>
        <p:sp>
          <p:nvSpPr>
            <p:cNvPr id="5" name="椭圆 4"/>
            <p:cNvSpPr/>
            <p:nvPr/>
          </p:nvSpPr>
          <p:spPr>
            <a:xfrm>
              <a:off x="734341" y="3410859"/>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6" name="Freeform 145"/>
            <p:cNvSpPr>
              <a:spLocks noEditPoints="1"/>
            </p:cNvSpPr>
            <p:nvPr/>
          </p:nvSpPr>
          <p:spPr bwMode="auto">
            <a:xfrm>
              <a:off x="903497" y="3602997"/>
              <a:ext cx="387401" cy="341437"/>
            </a:xfrm>
            <a:custGeom>
              <a:avLst/>
              <a:gdLst/>
              <a:ahLst/>
              <a:cxnLst>
                <a:cxn ang="0">
                  <a:pos x="82" y="45"/>
                </a:cxn>
                <a:cxn ang="0">
                  <a:pos x="82" y="61"/>
                </a:cxn>
                <a:cxn ang="0">
                  <a:pos x="81" y="62"/>
                </a:cxn>
                <a:cxn ang="0">
                  <a:pos x="77" y="62"/>
                </a:cxn>
                <a:cxn ang="0">
                  <a:pos x="77" y="65"/>
                </a:cxn>
                <a:cxn ang="0">
                  <a:pos x="69" y="72"/>
                </a:cxn>
                <a:cxn ang="0">
                  <a:pos x="61" y="65"/>
                </a:cxn>
                <a:cxn ang="0">
                  <a:pos x="61" y="62"/>
                </a:cxn>
                <a:cxn ang="0">
                  <a:pos x="20" y="62"/>
                </a:cxn>
                <a:cxn ang="0">
                  <a:pos x="20" y="65"/>
                </a:cxn>
                <a:cxn ang="0">
                  <a:pos x="13" y="72"/>
                </a:cxn>
                <a:cxn ang="0">
                  <a:pos x="5" y="65"/>
                </a:cxn>
                <a:cxn ang="0">
                  <a:pos x="5" y="62"/>
                </a:cxn>
                <a:cxn ang="0">
                  <a:pos x="1" y="62"/>
                </a:cxn>
                <a:cxn ang="0">
                  <a:pos x="0" y="61"/>
                </a:cxn>
                <a:cxn ang="0">
                  <a:pos x="0" y="45"/>
                </a:cxn>
                <a:cxn ang="0">
                  <a:pos x="9" y="36"/>
                </a:cxn>
                <a:cxn ang="0">
                  <a:pos x="10" y="36"/>
                </a:cxn>
                <a:cxn ang="0">
                  <a:pos x="14" y="19"/>
                </a:cxn>
                <a:cxn ang="0">
                  <a:pos x="25" y="11"/>
                </a:cxn>
                <a:cxn ang="0">
                  <a:pos x="31" y="11"/>
                </a:cxn>
                <a:cxn ang="0">
                  <a:pos x="31" y="2"/>
                </a:cxn>
                <a:cxn ang="0">
                  <a:pos x="32" y="0"/>
                </a:cxn>
                <a:cxn ang="0">
                  <a:pos x="50" y="0"/>
                </a:cxn>
                <a:cxn ang="0">
                  <a:pos x="51" y="2"/>
                </a:cxn>
                <a:cxn ang="0">
                  <a:pos x="51" y="11"/>
                </a:cxn>
                <a:cxn ang="0">
                  <a:pos x="56" y="11"/>
                </a:cxn>
                <a:cxn ang="0">
                  <a:pos x="68" y="19"/>
                </a:cxn>
                <a:cxn ang="0">
                  <a:pos x="72" y="36"/>
                </a:cxn>
                <a:cxn ang="0">
                  <a:pos x="73" y="36"/>
                </a:cxn>
                <a:cxn ang="0">
                  <a:pos x="82" y="45"/>
                </a:cxn>
                <a:cxn ang="0">
                  <a:pos x="19" y="49"/>
                </a:cxn>
                <a:cxn ang="0">
                  <a:pos x="13" y="43"/>
                </a:cxn>
                <a:cxn ang="0">
                  <a:pos x="6" y="49"/>
                </a:cxn>
                <a:cxn ang="0">
                  <a:pos x="13" y="56"/>
                </a:cxn>
                <a:cxn ang="0">
                  <a:pos x="19" y="49"/>
                </a:cxn>
                <a:cxn ang="0">
                  <a:pos x="61" y="36"/>
                </a:cxn>
                <a:cxn ang="0">
                  <a:pos x="58" y="22"/>
                </a:cxn>
                <a:cxn ang="0">
                  <a:pos x="56" y="21"/>
                </a:cxn>
                <a:cxn ang="0">
                  <a:pos x="25" y="21"/>
                </a:cxn>
                <a:cxn ang="0">
                  <a:pos x="24" y="22"/>
                </a:cxn>
                <a:cxn ang="0">
                  <a:pos x="20" y="36"/>
                </a:cxn>
                <a:cxn ang="0">
                  <a:pos x="61" y="36"/>
                </a:cxn>
                <a:cxn ang="0">
                  <a:pos x="76" y="49"/>
                </a:cxn>
                <a:cxn ang="0">
                  <a:pos x="69" y="43"/>
                </a:cxn>
                <a:cxn ang="0">
                  <a:pos x="63" y="49"/>
                </a:cxn>
                <a:cxn ang="0">
                  <a:pos x="69" y="56"/>
                </a:cxn>
                <a:cxn ang="0">
                  <a:pos x="76" y="49"/>
                </a:cxn>
              </a:cxnLst>
              <a:rect l="0" t="0" r="r" b="b"/>
              <a:pathLst>
                <a:path w="82" h="72">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checkerboard(across)">
                                      <p:cBhvr>
                                        <p:cTn id="7" dur="1000"/>
                                        <p:tgtEl>
                                          <p:spTgt spid="17"/>
                                        </p:tgtEl>
                                      </p:cBhvr>
                                    </p:animEffect>
                                  </p:childTnLst>
                                </p:cTn>
                              </p:par>
                              <p:par>
                                <p:cTn id="8" presetID="5" presetClass="entr" presetSubtype="10" fill="hold" grpId="0" nodeType="withEffect">
                                  <p:stCondLst>
                                    <p:cond delay="0"/>
                                  </p:stCondLst>
                                  <p:childTnLst>
                                    <p:set>
                                      <p:cBhvr>
                                        <p:cTn id="9" dur="1000" fill="hold">
                                          <p:stCondLst>
                                            <p:cond delay="0"/>
                                          </p:stCondLst>
                                        </p:cTn>
                                        <p:tgtEl>
                                          <p:spTgt spid="19"/>
                                        </p:tgtEl>
                                        <p:attrNameLst>
                                          <p:attrName>style.visibility</p:attrName>
                                        </p:attrNameLst>
                                      </p:cBhvr>
                                      <p:to>
                                        <p:strVal val="visible"/>
                                      </p:to>
                                    </p:set>
                                    <p:animEffect transition="in" filter="checkerboard(across)">
                                      <p:cBhvr>
                                        <p:cTn id="10" dur="1000"/>
                                        <p:tgtEl>
                                          <p:spTgt spid="19"/>
                                        </p:tgtEl>
                                      </p:cBhvr>
                                    </p:animEffect>
                                  </p:childTnLst>
                                </p:cTn>
                              </p:par>
                              <p:par>
                                <p:cTn id="11" presetID="5" presetClass="entr" presetSubtype="10" fill="hold" nodeType="withEffect">
                                  <p:stCondLst>
                                    <p:cond delay="0"/>
                                  </p:stCondLst>
                                  <p:childTnLst>
                                    <p:set>
                                      <p:cBhvr>
                                        <p:cTn id="12" dur="1000" fill="hold">
                                          <p:stCondLst>
                                            <p:cond delay="0"/>
                                          </p:stCondLst>
                                        </p:cTn>
                                        <p:tgtEl>
                                          <p:spTgt spid="21"/>
                                        </p:tgtEl>
                                        <p:attrNameLst>
                                          <p:attrName>style.visibility</p:attrName>
                                        </p:attrNameLst>
                                      </p:cBhvr>
                                      <p:to>
                                        <p:strVal val="visible"/>
                                      </p:to>
                                    </p:set>
                                    <p:animEffect transition="in" filter="checkerboard(across)">
                                      <p:cBhvr>
                                        <p:cTn id="13" dur="1000"/>
                                        <p:tgtEl>
                                          <p:spTgt spid="21"/>
                                        </p:tgtEl>
                                      </p:cBhvr>
                                    </p:animEffect>
                                  </p:childTnLst>
                                </p:cTn>
                              </p:par>
                              <p:par>
                                <p:cTn id="14" presetID="5" presetClass="entr" presetSubtype="10" fill="hold" nodeType="withEffect">
                                  <p:stCondLst>
                                    <p:cond delay="0"/>
                                  </p:stCondLst>
                                  <p:childTnLst>
                                    <p:set>
                                      <p:cBhvr>
                                        <p:cTn id="15" dur="1000" fill="hold">
                                          <p:stCondLst>
                                            <p:cond delay="0"/>
                                          </p:stCondLst>
                                        </p:cTn>
                                        <p:tgtEl>
                                          <p:spTgt spid="24"/>
                                        </p:tgtEl>
                                        <p:attrNameLst>
                                          <p:attrName>style.visibility</p:attrName>
                                        </p:attrNameLst>
                                      </p:cBhvr>
                                      <p:to>
                                        <p:strVal val="visible"/>
                                      </p:to>
                                    </p:set>
                                    <p:animEffect transition="in" filter="checkerboard(across)">
                                      <p:cBhvr>
                                        <p:cTn id="16" dur="1000"/>
                                        <p:tgtEl>
                                          <p:spTgt spid="24"/>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The completion of the work.</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8" name="îṩ1ïďê"/>
          <p:cNvSpPr/>
          <p:nvPr/>
        </p:nvSpPr>
        <p:spPr>
          <a:xfrm>
            <a:off x="1326389"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9" name="î$ḻîdê"/>
          <p:cNvSpPr/>
          <p:nvPr/>
        </p:nvSpPr>
        <p:spPr>
          <a:xfrm>
            <a:off x="1109962"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0" name="îSliḓe"/>
          <p:cNvSpPr/>
          <p:nvPr/>
        </p:nvSpPr>
        <p:spPr>
          <a:xfrm>
            <a:off x="3999427"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1" name="ïṧ1ídé"/>
          <p:cNvSpPr/>
          <p:nvPr/>
        </p:nvSpPr>
        <p:spPr>
          <a:xfrm>
            <a:off x="3783000"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2" name="i$lïdè"/>
          <p:cNvSpPr/>
          <p:nvPr/>
        </p:nvSpPr>
        <p:spPr>
          <a:xfrm>
            <a:off x="6672466"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3"/>
          </a:lnRef>
          <a:fillRef idx="3">
            <a:schemeClr val="accent3"/>
          </a:fillRef>
          <a:effectRef idx="3">
            <a:schemeClr val="accent3"/>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3" name="îṧḻíďê"/>
          <p:cNvSpPr/>
          <p:nvPr/>
        </p:nvSpPr>
        <p:spPr>
          <a:xfrm>
            <a:off x="6456039"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4" name="íŝ1iḓê"/>
          <p:cNvSpPr/>
          <p:nvPr/>
        </p:nvSpPr>
        <p:spPr>
          <a:xfrm>
            <a:off x="9345504"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4"/>
          </a:lnRef>
          <a:fillRef idx="3">
            <a:schemeClr val="accent4"/>
          </a:fillRef>
          <a:effectRef idx="3">
            <a:schemeClr val="accent4"/>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 name="ïṩḻïḑé"/>
          <p:cNvSpPr/>
          <p:nvPr/>
        </p:nvSpPr>
        <p:spPr>
          <a:xfrm>
            <a:off x="9129077"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6" name="ïṥ1íďé"/>
          <p:cNvSpPr txBox="1"/>
          <p:nvPr/>
        </p:nvSpPr>
        <p:spPr>
          <a:xfrm>
            <a:off x="1713309" y="2162612"/>
            <a:ext cx="797071"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D</a:t>
            </a:r>
          </a:p>
        </p:txBody>
      </p:sp>
      <p:sp>
        <p:nvSpPr>
          <p:cNvPr id="27" name="íśľîḓê"/>
          <p:cNvSpPr txBox="1"/>
          <p:nvPr/>
        </p:nvSpPr>
        <p:spPr>
          <a:xfrm>
            <a:off x="4258610" y="2210175"/>
            <a:ext cx="1052543"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E</a:t>
            </a:r>
          </a:p>
        </p:txBody>
      </p:sp>
      <p:sp>
        <p:nvSpPr>
          <p:cNvPr id="6" name="îŝlíďe"/>
          <p:cNvSpPr txBox="1"/>
          <p:nvPr/>
        </p:nvSpPr>
        <p:spPr>
          <a:xfrm>
            <a:off x="7015233" y="2210175"/>
            <a:ext cx="899260"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M</a:t>
            </a:r>
          </a:p>
        </p:txBody>
      </p:sp>
      <p:sp>
        <p:nvSpPr>
          <p:cNvPr id="29" name="ï$1iḓê"/>
          <p:cNvSpPr txBox="1"/>
          <p:nvPr/>
        </p:nvSpPr>
        <p:spPr>
          <a:xfrm>
            <a:off x="9757970" y="2210175"/>
            <a:ext cx="745976"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a:t>
            </a:r>
          </a:p>
        </p:txBody>
      </p:sp>
      <p:sp>
        <p:nvSpPr>
          <p:cNvPr id="31" name="TextBox 3">
            <a:hlinkClick r:id="rId7"/>
            <a:extLst>
              <a:ext uri="{FF2B5EF4-FFF2-40B4-BE49-F238E27FC236}">
                <a16:creationId xmlns:a16="http://schemas.microsoft.com/office/drawing/2014/main" id="{6DE77EA5-F7D4-3796-2F22-4E480C898E57}"/>
              </a:ext>
            </a:extLst>
          </p:cNvPr>
          <p:cNvSpPr txBox="1"/>
          <p:nvPr/>
        </p:nvSpPr>
        <p:spPr>
          <a:xfrm>
            <a:off x="5008663" y="4483005"/>
            <a:ext cx="2174673" cy="40011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sz="2000" b="1" dirty="0">
                <a:solidFill>
                  <a:srgbClr val="DAE2E2"/>
                </a:solidFill>
                <a:cs typeface="Arial" pitchFamily="34" charset="0"/>
              </a:rPr>
              <a:t>Nayan </a:t>
            </a:r>
            <a:r>
              <a:rPr lang="en-US" altLang="ko-KR" sz="2000" b="1" dirty="0" err="1">
                <a:solidFill>
                  <a:srgbClr val="DAE2E2"/>
                </a:solidFill>
                <a:cs typeface="Arial" pitchFamily="34" charset="0"/>
              </a:rPr>
              <a:t>Nirikshan</a:t>
            </a:r>
            <a:endParaRPr lang="ko-KR" altLang="en-US" sz="2000" b="1" dirty="0">
              <a:solidFill>
                <a:srgbClr val="DAE2E2"/>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 calcmode="lin" valueType="num">
                                      <p:cBhvr>
                                        <p:cTn id="15" dur="500" fill="hold"/>
                                        <p:tgtEl>
                                          <p:spTgt spid="21"/>
                                        </p:tgtEl>
                                        <p:attrNameLst>
                                          <p:attrName>style.rotation</p:attrName>
                                        </p:attrNameLst>
                                      </p:cBhvr>
                                      <p:tavLst>
                                        <p:tav tm="0">
                                          <p:val>
                                            <p:fltVal val="360"/>
                                          </p:val>
                                        </p:tav>
                                        <p:tav tm="100000">
                                          <p:val>
                                            <p:fltVal val="0"/>
                                          </p:val>
                                        </p:tav>
                                      </p:tavLst>
                                    </p:anim>
                                    <p:animEffect transition="in" filter="fade">
                                      <p:cBhvr>
                                        <p:cTn id="16" dur="500"/>
                                        <p:tgtEl>
                                          <p:spTgt spid="2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360"/>
                                          </p:val>
                                        </p:tav>
                                        <p:tav tm="100000">
                                          <p:val>
                                            <p:fltVal val="0"/>
                                          </p:val>
                                        </p:tav>
                                      </p:tavLst>
                                    </p:anim>
                                    <p:animEffect transition="in" filter="fade">
                                      <p:cBhvr>
                                        <p:cTn id="22" dur="500"/>
                                        <p:tgtEl>
                                          <p:spTgt spid="2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2000"/>
                                        <p:tgtEl>
                                          <p:spTgt spid="2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2000"/>
                                        <p:tgtEl>
                                          <p:spTgt spid="22"/>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2000"/>
                                        <p:tgtEl>
                                          <p:spTgt spid="24"/>
                                        </p:tgtEl>
                                      </p:cBhvr>
                                    </p:animEffect>
                                  </p:childTnLst>
                                </p:cTn>
                              </p:par>
                            </p:childTnLst>
                          </p:cTn>
                        </p:par>
                        <p:par>
                          <p:cTn id="42" fill="hold">
                            <p:stCondLst>
                              <p:cond delay="2500"/>
                            </p:stCondLst>
                            <p:childTnLst>
                              <p:par>
                                <p:cTn id="43" presetID="31"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1000" fill="hold"/>
                                        <p:tgtEl>
                                          <p:spTgt spid="26"/>
                                        </p:tgtEl>
                                        <p:attrNameLst>
                                          <p:attrName>ppt_w</p:attrName>
                                        </p:attrNameLst>
                                      </p:cBhvr>
                                      <p:tavLst>
                                        <p:tav tm="0">
                                          <p:val>
                                            <p:fltVal val="0"/>
                                          </p:val>
                                        </p:tav>
                                        <p:tav tm="100000">
                                          <p:val>
                                            <p:strVal val="#ppt_w"/>
                                          </p:val>
                                        </p:tav>
                                      </p:tavLst>
                                    </p:anim>
                                    <p:anim calcmode="lin" valueType="num">
                                      <p:cBhvr>
                                        <p:cTn id="46" dur="1000" fill="hold"/>
                                        <p:tgtEl>
                                          <p:spTgt spid="26"/>
                                        </p:tgtEl>
                                        <p:attrNameLst>
                                          <p:attrName>ppt_h</p:attrName>
                                        </p:attrNameLst>
                                      </p:cBhvr>
                                      <p:tavLst>
                                        <p:tav tm="0">
                                          <p:val>
                                            <p:fltVal val="0"/>
                                          </p:val>
                                        </p:tav>
                                        <p:tav tm="100000">
                                          <p:val>
                                            <p:strVal val="#ppt_h"/>
                                          </p:val>
                                        </p:tav>
                                      </p:tavLst>
                                    </p:anim>
                                    <p:anim calcmode="lin" valueType="num">
                                      <p:cBhvr>
                                        <p:cTn id="47" dur="1000" fill="hold"/>
                                        <p:tgtEl>
                                          <p:spTgt spid="26"/>
                                        </p:tgtEl>
                                        <p:attrNameLst>
                                          <p:attrName>style.rotation</p:attrName>
                                        </p:attrNameLst>
                                      </p:cBhvr>
                                      <p:tavLst>
                                        <p:tav tm="0">
                                          <p:val>
                                            <p:fltVal val="90"/>
                                          </p:val>
                                        </p:tav>
                                        <p:tav tm="100000">
                                          <p:val>
                                            <p:fltVal val="0"/>
                                          </p:val>
                                        </p:tav>
                                      </p:tavLst>
                                    </p:anim>
                                    <p:animEffect transition="in" filter="fade">
                                      <p:cBhvr>
                                        <p:cTn id="48" dur="1000"/>
                                        <p:tgtEl>
                                          <p:spTgt spid="2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 calcmode="lin" valueType="num">
                                      <p:cBhvr>
                                        <p:cTn id="65" dur="1000" fill="hold"/>
                                        <p:tgtEl>
                                          <p:spTgt spid="29"/>
                                        </p:tgtEl>
                                        <p:attrNameLst>
                                          <p:attrName>style.rotation</p:attrName>
                                        </p:attrNameLst>
                                      </p:cBhvr>
                                      <p:tavLst>
                                        <p:tav tm="0">
                                          <p:val>
                                            <p:fltVal val="90"/>
                                          </p:val>
                                        </p:tav>
                                        <p:tav tm="100000">
                                          <p:val>
                                            <p:fltVal val="0"/>
                                          </p:val>
                                        </p:tav>
                                      </p:tavLst>
                                    </p:anim>
                                    <p:animEffect transition="in" filter="fade">
                                      <p:cBhvr>
                                        <p:cTn id="66" dur="10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circle(in)">
                                      <p:cBhvr>
                                        <p:cTn id="71"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1" grpId="0" bldLvl="0" animBg="1"/>
      <p:bldP spid="22" grpId="0" bldLvl="0" animBg="1"/>
      <p:bldP spid="23" grpId="0" bldLvl="0" animBg="1"/>
      <p:bldP spid="24" grpId="0" bldLvl="0" animBg="1"/>
      <p:bldP spid="5" grpId="0" bldLvl="0" animBg="1"/>
      <p:bldP spid="26" grpId="0"/>
      <p:bldP spid="27" grpId="0"/>
      <p:bldP spid="6" grpId="0"/>
      <p:bldP spid="29" grpId="0"/>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80412"/>
            <a:ext cx="9138285" cy="830997"/>
          </a:xfrm>
          <a:prstGeom prst="rect">
            <a:avLst/>
          </a:prstGeom>
          <a:noFill/>
        </p:spPr>
        <p:txBody>
          <a:bodyPr wrap="square" rtlCol="0" anchor="t">
            <a:spAutoFit/>
          </a:bodyPr>
          <a:lstStyle/>
          <a:p>
            <a:pPr algn="dist"/>
            <a:r>
              <a:rPr lang="en-US" altLang="zh-CN" sz="4800" b="1" dirty="0">
                <a:solidFill>
                  <a:schemeClr val="tx1">
                    <a:lumMod val="95000"/>
                    <a:lumOff val="5000"/>
                    <a:alpha val="8000"/>
                  </a:schemeClr>
                </a:solidFill>
                <a:latin typeface="微软雅黑" panose="020B0503020204020204" pitchFamily="34" charset="-122"/>
                <a:ea typeface="微软雅黑" panose="020B0503020204020204" pitchFamily="34" charset="-122"/>
                <a:sym typeface="+mn-ea"/>
              </a:rPr>
              <a:t>NAYAN</a:t>
            </a:r>
            <a:r>
              <a:rPr lang="en-US" altLang="zh-CN" sz="4800" b="1" dirty="0">
                <a:solidFill>
                  <a:srgbClr val="B666FB">
                    <a:alpha val="8000"/>
                  </a:srgbClr>
                </a:solidFill>
                <a:latin typeface="微软雅黑" panose="020B0503020204020204" pitchFamily="34" charset="-122"/>
                <a:ea typeface="微软雅黑" panose="020B0503020204020204" pitchFamily="34" charset="-122"/>
                <a:sym typeface="+mn-ea"/>
              </a:rPr>
              <a:t> NIRIKSHAN</a:t>
            </a:r>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文本框 2"/>
          <p:cNvSpPr txBox="1"/>
          <p:nvPr/>
        </p:nvSpPr>
        <p:spPr>
          <a:xfrm>
            <a:off x="3372485" y="2321560"/>
            <a:ext cx="5038725" cy="1200329"/>
          </a:xfrm>
          <a:prstGeom prst="rect">
            <a:avLst/>
          </a:prstGeom>
          <a:noFill/>
        </p:spPr>
        <p:txBody>
          <a:bodyPr wrap="square" rtlCol="0">
            <a:spAutoFit/>
          </a:bodyPr>
          <a:lstStyle/>
          <a:p>
            <a:pPr algn="ctr"/>
            <a:r>
              <a:rPr lang="zh-CN" altLang="en-US" sz="7200" dirty="0">
                <a:solidFill>
                  <a:schemeClr val="bg1"/>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rPr>
              <a:t>Thank you</a:t>
            </a:r>
          </a:p>
        </p:txBody>
      </p:sp>
    </p:spTree>
    <p:extLst>
      <p:ext uri="{BB962C8B-B14F-4D97-AF65-F5344CB8AC3E}">
        <p14:creationId xmlns:p14="http://schemas.microsoft.com/office/powerpoint/2010/main" val="3806357991"/>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0.70"/>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ctr"/>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Q&amp;A</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8" name="矩形 7"/>
          <p:cNvSpPr>
            <a:spLocks noChangeArrowheads="1"/>
          </p:cNvSpPr>
          <p:nvPr/>
        </p:nvSpPr>
        <p:spPr bwMode="auto">
          <a:xfrm>
            <a:off x="6144785" y="3276066"/>
            <a:ext cx="2396811" cy="464166"/>
          </a:xfrm>
          <a:prstGeom prst="rect">
            <a:avLst/>
          </a:prstGeom>
          <a:noFill/>
          <a:ln>
            <a:noFill/>
          </a:ln>
        </p:spPr>
        <p:txBody>
          <a:bodyPr wrap="none">
            <a:spAutoFit/>
          </a:bodyPr>
          <a:lstStyle/>
          <a:p>
            <a:pPr algn="ctr">
              <a:lnSpc>
                <a:spcPct val="150000"/>
              </a:lnSpc>
            </a:pPr>
            <a:r>
              <a:rPr lang="en-IN"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ANY QUESTIONS..?</a:t>
            </a:r>
            <a:endParaRPr lang="zh-CN" altLang="en-US" sz="2800" dirty="0">
              <a:solidFill>
                <a:schemeClr val="bg1"/>
              </a:solidFill>
            </a:endParaRPr>
          </a:p>
        </p:txBody>
      </p:sp>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7"/>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8"/>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blipFill>
            <a:blip r:embed="rId9"/>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8993983" y="3281955"/>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8541596" y="3287845"/>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30" name="六边形 39">
            <a:extLst>
              <a:ext uri="{FF2B5EF4-FFF2-40B4-BE49-F238E27FC236}">
                <a16:creationId xmlns:a16="http://schemas.microsoft.com/office/drawing/2014/main" id="{C99B7903-8AD2-2D63-A96B-879F888DA3F4}"/>
              </a:ext>
            </a:extLst>
          </p:cNvPr>
          <p:cNvSpPr>
            <a:spLocks noChangeArrowheads="1"/>
          </p:cNvSpPr>
          <p:nvPr/>
        </p:nvSpPr>
        <p:spPr bwMode="auto">
          <a:xfrm>
            <a:off x="3638886" y="2867023"/>
            <a:ext cx="1724025" cy="1485900"/>
          </a:xfrm>
          <a:prstGeom prst="hexagon">
            <a:avLst>
              <a:gd name="adj" fmla="val 25010"/>
              <a:gd name="vf" fmla="val 115470"/>
            </a:avLst>
          </a:prstGeom>
          <a:blipFill>
            <a:blip r:embed="rId10"/>
            <a:stretch>
              <a:fillRect/>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ox(in)">
                                      <p:cBhvr>
                                        <p:cTn id="10" dur="2000"/>
                                        <p:tgtEl>
                                          <p:spTgt spid="1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2000"/>
                                        <p:tgtEl>
                                          <p:spTgt spid="15"/>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4"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ox(in)">
                                      <p:cBhvr>
                                        <p:cTn id="32"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bldLvl="0" animBg="1"/>
      <p:bldP spid="14" grpId="0" bldLvl="0" animBg="1"/>
      <p:bldP spid="15" grpId="0" animBg="1"/>
      <p:bldP spid="16" grpId="0" animBg="1"/>
      <p:bldP spid="17"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6440" y="335280"/>
            <a:ext cx="3992880" cy="8869680"/>
          </a:xfrm>
          <a:prstGeom prst="roundRect">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29" name="组合 28"/>
          <p:cNvGrpSpPr/>
          <p:nvPr/>
        </p:nvGrpSpPr>
        <p:grpSpPr>
          <a:xfrm>
            <a:off x="453743" y="687783"/>
            <a:ext cx="1452245" cy="707886"/>
            <a:chOff x="401320" y="919746"/>
            <a:chExt cx="1452245" cy="707886"/>
          </a:xfrm>
        </p:grpSpPr>
        <p:cxnSp>
          <p:nvCxnSpPr>
            <p:cNvPr id="7" name="直接连接符 6"/>
            <p:cNvCxnSpPr/>
            <p:nvPr/>
          </p:nvCxnSpPr>
          <p:spPr>
            <a:xfrm>
              <a:off x="401320" y="1627632"/>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3" name="文本框 12"/>
            <p:cNvSpPr txBox="1"/>
            <p:nvPr/>
          </p:nvSpPr>
          <p:spPr>
            <a:xfrm>
              <a:off x="486410" y="919746"/>
              <a:ext cx="136715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06</a:t>
              </a:r>
            </a:p>
          </p:txBody>
        </p:sp>
      </p:grpSp>
      <p:grpSp>
        <p:nvGrpSpPr>
          <p:cNvPr id="30" name="组合 29"/>
          <p:cNvGrpSpPr/>
          <p:nvPr/>
        </p:nvGrpSpPr>
        <p:grpSpPr>
          <a:xfrm>
            <a:off x="390907" y="1845515"/>
            <a:ext cx="1166495" cy="726031"/>
            <a:chOff x="401320" y="2413437"/>
            <a:chExt cx="1166495" cy="726031"/>
          </a:xfrm>
        </p:grpSpPr>
        <p:cxnSp>
          <p:nvCxnSpPr>
            <p:cNvPr id="9" name="直接连接符 8"/>
            <p:cNvCxnSpPr/>
            <p:nvPr/>
          </p:nvCxnSpPr>
          <p:spPr>
            <a:xfrm>
              <a:off x="401320" y="3139468"/>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486410" y="2413437"/>
              <a:ext cx="108140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07</a:t>
              </a:r>
            </a:p>
          </p:txBody>
        </p:sp>
      </p:grpSp>
      <p:grpSp>
        <p:nvGrpSpPr>
          <p:cNvPr id="31" name="组合 30"/>
          <p:cNvGrpSpPr/>
          <p:nvPr/>
        </p:nvGrpSpPr>
        <p:grpSpPr>
          <a:xfrm>
            <a:off x="414913" y="3106732"/>
            <a:ext cx="1518920" cy="726032"/>
            <a:chOff x="401320" y="3925272"/>
            <a:chExt cx="1518920" cy="726032"/>
          </a:xfrm>
        </p:grpSpPr>
        <p:cxnSp>
          <p:nvCxnSpPr>
            <p:cNvPr id="12" name="直接连接符 11"/>
            <p:cNvCxnSpPr/>
            <p:nvPr/>
          </p:nvCxnSpPr>
          <p:spPr>
            <a:xfrm>
              <a:off x="401320" y="4651304"/>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486410" y="3925272"/>
              <a:ext cx="14338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08</a:t>
              </a:r>
            </a:p>
          </p:txBody>
        </p:sp>
      </p:grpSp>
      <p:grpSp>
        <p:nvGrpSpPr>
          <p:cNvPr id="32" name="组合 31"/>
          <p:cNvGrpSpPr/>
          <p:nvPr/>
        </p:nvGrpSpPr>
        <p:grpSpPr>
          <a:xfrm>
            <a:off x="475997" y="4373135"/>
            <a:ext cx="1167130" cy="706755"/>
            <a:chOff x="401320" y="5456524"/>
            <a:chExt cx="1167130" cy="706755"/>
          </a:xfrm>
        </p:grpSpPr>
        <p:cxnSp>
          <p:nvCxnSpPr>
            <p:cNvPr id="11" name="直接连接符 10"/>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09</a:t>
              </a:r>
            </a:p>
          </p:txBody>
        </p:sp>
      </p:grpSp>
      <p:grpSp>
        <p:nvGrpSpPr>
          <p:cNvPr id="2" name="组合 1"/>
          <p:cNvGrpSpPr/>
          <p:nvPr/>
        </p:nvGrpSpPr>
        <p:grpSpPr>
          <a:xfrm>
            <a:off x="2339447" y="790632"/>
            <a:ext cx="4438202" cy="1077218"/>
            <a:chOff x="2484285" y="1023875"/>
            <a:chExt cx="1821332" cy="1077218"/>
          </a:xfrm>
        </p:grpSpPr>
        <p:sp>
          <p:nvSpPr>
            <p:cNvPr id="3" name="矩形 2"/>
            <p:cNvSpPr/>
            <p:nvPr/>
          </p:nvSpPr>
          <p:spPr>
            <a:xfrm>
              <a:off x="2484285" y="1023875"/>
              <a:ext cx="1821332" cy="1077218"/>
            </a:xfrm>
            <a:prstGeom prst="rect">
              <a:avLst/>
            </a:prstGeom>
          </p:spPr>
          <p:txBody>
            <a:bodyPr wrap="square">
              <a:spAutoFit/>
            </a:bodyPr>
            <a:lstStyle/>
            <a:p>
              <a:r>
                <a:rPr lang="en-US" sz="3200" b="0" i="0" u="none" strike="noStrike" cap="none" dirty="0">
                  <a:solidFill>
                    <a:schemeClr val="bg1"/>
                  </a:solidFill>
                  <a:latin typeface="Microsoft YaHei UI" panose="020B0503020204020204" pitchFamily="34" charset="-122"/>
                  <a:ea typeface="Microsoft YaHei UI" panose="020B0503020204020204" pitchFamily="34" charset="-122"/>
                  <a:cs typeface="Times New Roman"/>
                  <a:sym typeface="Times New Roman"/>
                </a:rPr>
                <a:t>System Modules </a:t>
              </a:r>
            </a:p>
            <a:p>
              <a:endParaRPr lang="zh-CN" altLang="en-US" sz="3200" dirty="0">
                <a:solidFill>
                  <a:schemeClr val="bg1"/>
                </a:solidFill>
                <a:latin typeface="Microsoft YaHei UI" panose="020B0503020204020204" pitchFamily="34" charset="-122"/>
                <a:ea typeface="Microsoft YaHei UI" panose="020B0503020204020204" pitchFamily="34" charset="-122"/>
                <a:cs typeface="微软雅黑" panose="020B0503020204020204" pitchFamily="34" charset="-122"/>
                <a:sym typeface="+mn-ea"/>
              </a:endParaRPr>
            </a:p>
          </p:txBody>
        </p:sp>
        <p:sp>
          <p:nvSpPr>
            <p:cNvPr id="4" name="矩形 3"/>
            <p:cNvSpPr/>
            <p:nvPr/>
          </p:nvSpPr>
          <p:spPr>
            <a:xfrm>
              <a:off x="2579232" y="1596585"/>
              <a:ext cx="467194" cy="369332"/>
            </a:xfrm>
            <a:prstGeom prst="rect">
              <a:avLst/>
            </a:prstGeom>
          </p:spPr>
          <p:txBody>
            <a:bodyPr wrap="none">
              <a:spAutoFit/>
            </a:bodyPr>
            <a:lstStyle/>
            <a:p>
              <a:pPr algn="ct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modules</a:t>
              </a:r>
              <a:endPar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0" name="组合 19"/>
          <p:cNvGrpSpPr/>
          <p:nvPr/>
        </p:nvGrpSpPr>
        <p:grpSpPr>
          <a:xfrm>
            <a:off x="2197121" y="1884021"/>
            <a:ext cx="5177379" cy="1015663"/>
            <a:chOff x="1151873" y="959714"/>
            <a:chExt cx="5177379" cy="1015663"/>
          </a:xfrm>
        </p:grpSpPr>
        <p:sp>
          <p:nvSpPr>
            <p:cNvPr id="21" name="矩形 20"/>
            <p:cNvSpPr/>
            <p:nvPr/>
          </p:nvSpPr>
          <p:spPr>
            <a:xfrm>
              <a:off x="1151873" y="959714"/>
              <a:ext cx="5177379" cy="1015663"/>
            </a:xfrm>
            <a:prstGeom prst="rect">
              <a:avLst/>
            </a:prstGeom>
          </p:spPr>
          <p:txBody>
            <a:bodyPr wrap="none">
              <a:spAutoFit/>
            </a:bodyPr>
            <a:lstStyle/>
            <a:p>
              <a:pPr algn="ctr"/>
              <a:r>
                <a:rPr lang="en-US" sz="3200" b="0" i="0" u="none" strike="noStrike" cap="none" dirty="0">
                  <a:solidFill>
                    <a:schemeClr val="bg1"/>
                  </a:solidFill>
                  <a:latin typeface="Microsoft YaHei" panose="020B0503020204020204" pitchFamily="34" charset="-122"/>
                  <a:ea typeface="Microsoft YaHei" panose="020B0503020204020204" pitchFamily="34" charset="-122"/>
                  <a:cs typeface="Times New Roman"/>
                  <a:sym typeface="Times New Roman"/>
                </a:rPr>
                <a:t>Requirement Engineering</a:t>
              </a:r>
              <a:endParaRPr lang="en-US" sz="3600" b="0" i="0" u="none" strike="noStrike" cap="none" dirty="0">
                <a:solidFill>
                  <a:schemeClr val="bg1"/>
                </a:solidFill>
                <a:latin typeface="Microsoft YaHei" panose="020B0503020204020204" pitchFamily="34" charset="-122"/>
                <a:ea typeface="Microsoft YaHei" panose="020B0503020204020204" pitchFamily="34" charset="-122"/>
                <a:cs typeface="Times New Roman"/>
                <a:sym typeface="Times New Roman"/>
              </a:endParaRPr>
            </a:p>
            <a:p>
              <a:pPr algn="ctr"/>
              <a:endParaRPr lang="zh-CN" altLang="en-US" sz="28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p:txBody>
        </p:sp>
        <p:sp>
          <p:nvSpPr>
            <p:cNvPr id="22" name="矩形 21"/>
            <p:cNvSpPr/>
            <p:nvPr/>
          </p:nvSpPr>
          <p:spPr>
            <a:xfrm>
              <a:off x="1525565" y="1516253"/>
              <a:ext cx="1711687" cy="369332"/>
            </a:xfrm>
            <a:prstGeom prst="rect">
              <a:avLst/>
            </a:prstGeom>
          </p:spPr>
          <p:txBody>
            <a:bodyPr wrap="none">
              <a:spAutoFit/>
            </a:bodyPr>
            <a:lstStyle/>
            <a:p>
              <a:pPr lvl="0" algn="l"/>
              <a:r>
                <a:rPr lang="en-IN" altLang="zh-CN"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Requirements</a:t>
              </a:r>
              <a:endParaRPr lang="zh-CN" altLang="en-US"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3" name="组合 22"/>
          <p:cNvGrpSpPr/>
          <p:nvPr/>
        </p:nvGrpSpPr>
        <p:grpSpPr>
          <a:xfrm>
            <a:off x="2319798" y="3086206"/>
            <a:ext cx="2996808" cy="1077218"/>
            <a:chOff x="1396393" y="996421"/>
            <a:chExt cx="2996808" cy="1077218"/>
          </a:xfrm>
        </p:grpSpPr>
        <p:sp>
          <p:nvSpPr>
            <p:cNvPr id="24" name="矩形 23"/>
            <p:cNvSpPr/>
            <p:nvPr/>
          </p:nvSpPr>
          <p:spPr>
            <a:xfrm>
              <a:off x="1396393" y="996421"/>
              <a:ext cx="2056973" cy="1077218"/>
            </a:xfrm>
            <a:prstGeom prst="rect">
              <a:avLst/>
            </a:prstGeom>
          </p:spPr>
          <p:txBody>
            <a:bodyPr wrap="none">
              <a:spAutoFit/>
            </a:bodyPr>
            <a:lstStyle/>
            <a:p>
              <a:pPr algn="dist"/>
              <a:r>
                <a:rPr lang="en-US" sz="3200" b="0" i="0" u="none" strike="noStrike" cap="none" dirty="0">
                  <a:solidFill>
                    <a:schemeClr val="bg1"/>
                  </a:solidFill>
                  <a:latin typeface="Microsoft YaHei" panose="020B0503020204020204" pitchFamily="34" charset="-122"/>
                  <a:ea typeface="Microsoft YaHei" panose="020B0503020204020204" pitchFamily="34" charset="-122"/>
                  <a:cs typeface="Times New Roman"/>
                  <a:sym typeface="Times New Roman"/>
                </a:rPr>
                <a:t>Diagrams</a:t>
              </a:r>
            </a:p>
            <a:p>
              <a:pPr algn="dist"/>
              <a:endParaRPr lang="zh-CN" altLang="en-US" sz="3200" dirty="0">
                <a:solidFill>
                  <a:schemeClr val="bg1"/>
                </a:solidFill>
                <a:latin typeface="Microsoft YaHei" panose="020B0503020204020204" pitchFamily="34" charset="-122"/>
                <a:ea typeface="Microsoft YaHei" panose="020B0503020204020204" pitchFamily="34" charset="-122"/>
                <a:cs typeface="WenQuanYi Micro Hei" panose="020B0606030804020204" pitchFamily="34" charset="-122"/>
                <a:sym typeface="+mn-ea"/>
              </a:endParaRPr>
            </a:p>
          </p:txBody>
        </p:sp>
        <p:sp>
          <p:nvSpPr>
            <p:cNvPr id="25" name="矩形 24"/>
            <p:cNvSpPr/>
            <p:nvPr/>
          </p:nvSpPr>
          <p:spPr>
            <a:xfrm>
              <a:off x="1743252" y="1643927"/>
              <a:ext cx="2649949" cy="369332"/>
            </a:xfrm>
            <a:prstGeom prst="rect">
              <a:avLst/>
            </a:prstGeom>
          </p:spPr>
          <p:txBody>
            <a:bodyPr wrap="squar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Random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6" name="组合 25"/>
          <p:cNvGrpSpPr/>
          <p:nvPr/>
        </p:nvGrpSpPr>
        <p:grpSpPr>
          <a:xfrm>
            <a:off x="2140060" y="4277351"/>
            <a:ext cx="6555577" cy="1051953"/>
            <a:chOff x="807877" y="925574"/>
            <a:chExt cx="6555577" cy="1051953"/>
          </a:xfrm>
        </p:grpSpPr>
        <p:sp>
          <p:nvSpPr>
            <p:cNvPr id="27" name="矩形 26"/>
            <p:cNvSpPr/>
            <p:nvPr/>
          </p:nvSpPr>
          <p:spPr>
            <a:xfrm>
              <a:off x="807877" y="925574"/>
              <a:ext cx="6555577" cy="584775"/>
            </a:xfrm>
            <a:prstGeom prst="rect">
              <a:avLst/>
            </a:prstGeom>
          </p:spPr>
          <p:txBody>
            <a:bodyPr wrap="none">
              <a:spAutoFit/>
            </a:bodyPr>
            <a:lstStyle/>
            <a:p>
              <a:pPr algn="dist"/>
              <a:r>
                <a:rPr lang="en-US" altLang="zh-CN"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Project Planning and Scheduling</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1334474" y="1608195"/>
              <a:ext cx="2233304"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Some serious stuff</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8" name="流程图: 可选过程 7"/>
          <p:cNvSpPr/>
          <p:nvPr/>
        </p:nvSpPr>
        <p:spPr>
          <a:xfrm rot="2700000" flipH="1" flipV="1">
            <a:off x="7444611" y="-1758413"/>
            <a:ext cx="6063912" cy="6063912"/>
          </a:xfrm>
          <a:prstGeom prst="flowChartAlternateProcess">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10" name="组合 31">
            <a:extLst>
              <a:ext uri="{FF2B5EF4-FFF2-40B4-BE49-F238E27FC236}">
                <a16:creationId xmlns:a16="http://schemas.microsoft.com/office/drawing/2014/main" id="{E57A43F4-55F1-71DF-ED77-FC84CEC3E6EB}"/>
              </a:ext>
            </a:extLst>
          </p:cNvPr>
          <p:cNvGrpSpPr/>
          <p:nvPr/>
        </p:nvGrpSpPr>
        <p:grpSpPr>
          <a:xfrm>
            <a:off x="411736" y="5561377"/>
            <a:ext cx="1167130" cy="706755"/>
            <a:chOff x="401320" y="5456524"/>
            <a:chExt cx="1167130" cy="706755"/>
          </a:xfrm>
        </p:grpSpPr>
        <p:cxnSp>
          <p:nvCxnSpPr>
            <p:cNvPr id="17" name="直接连接符 10">
              <a:extLst>
                <a:ext uri="{FF2B5EF4-FFF2-40B4-BE49-F238E27FC236}">
                  <a16:creationId xmlns:a16="http://schemas.microsoft.com/office/drawing/2014/main" id="{EB9911CC-28F7-EE98-7C6B-C051E446C335}"/>
                </a:ext>
              </a:extLst>
            </p:cNvPr>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8" name="文本框 15">
              <a:extLst>
                <a:ext uri="{FF2B5EF4-FFF2-40B4-BE49-F238E27FC236}">
                  <a16:creationId xmlns:a16="http://schemas.microsoft.com/office/drawing/2014/main" id="{5A1C35E5-95E8-7355-F458-9E93D37E0C75}"/>
                </a:ext>
              </a:extLst>
            </p:cNvPr>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10</a:t>
              </a:r>
            </a:p>
          </p:txBody>
        </p:sp>
      </p:grpSp>
      <p:sp>
        <p:nvSpPr>
          <p:cNvPr id="6" name="流程图: 可选过程 5"/>
          <p:cNvSpPr/>
          <p:nvPr/>
        </p:nvSpPr>
        <p:spPr>
          <a:xfrm rot="2700000" flipH="1" flipV="1">
            <a:off x="6619240" y="-3004820"/>
            <a:ext cx="8037195" cy="8037195"/>
          </a:xfrm>
          <a:prstGeom prst="flowChartAlternateProcess">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34" name="组合 25">
            <a:extLst>
              <a:ext uri="{FF2B5EF4-FFF2-40B4-BE49-F238E27FC236}">
                <a16:creationId xmlns:a16="http://schemas.microsoft.com/office/drawing/2014/main" id="{3E62935D-1B6E-EF9D-9427-6A55E06C2D33}"/>
              </a:ext>
            </a:extLst>
          </p:cNvPr>
          <p:cNvGrpSpPr/>
          <p:nvPr/>
        </p:nvGrpSpPr>
        <p:grpSpPr>
          <a:xfrm>
            <a:off x="2281301" y="5506920"/>
            <a:ext cx="3320140" cy="1077218"/>
            <a:chOff x="1610724" y="1013125"/>
            <a:chExt cx="3320140" cy="1077218"/>
          </a:xfrm>
        </p:grpSpPr>
        <p:sp>
          <p:nvSpPr>
            <p:cNvPr id="35" name="矩形 26">
              <a:extLst>
                <a:ext uri="{FF2B5EF4-FFF2-40B4-BE49-F238E27FC236}">
                  <a16:creationId xmlns:a16="http://schemas.microsoft.com/office/drawing/2014/main" id="{AF980432-BFB1-F1F3-6B3A-9DE09E7F9917}"/>
                </a:ext>
              </a:extLst>
            </p:cNvPr>
            <p:cNvSpPr/>
            <p:nvPr/>
          </p:nvSpPr>
          <p:spPr>
            <a:xfrm>
              <a:off x="1610724" y="1013125"/>
              <a:ext cx="3320140" cy="1077218"/>
            </a:xfrm>
            <a:prstGeom prst="rect">
              <a:avLst/>
            </a:prstGeom>
          </p:spPr>
          <p:txBody>
            <a:bodyPr wrap="none">
              <a:spAutoFit/>
            </a:bodyPr>
            <a:lstStyle/>
            <a:p>
              <a:pPr algn="dist"/>
              <a:r>
                <a:rPr lang="en-US" sz="3200" dirty="0">
                  <a:solidFill>
                    <a:schemeClr val="bg1"/>
                  </a:solidFill>
                  <a:latin typeface="Microsoft YaHei" panose="020B0503020204020204" pitchFamily="34" charset="-122"/>
                  <a:ea typeface="Microsoft YaHei" panose="020B0503020204020204" pitchFamily="34" charset="-122"/>
                  <a:cs typeface="Times New Roman"/>
                  <a:sym typeface="Times New Roman"/>
                </a:rPr>
                <a:t>Implementation</a:t>
              </a:r>
            </a:p>
            <a:p>
              <a:pPr algn="dist"/>
              <a:endParaRPr lang="zh-CN" altLang="en-US" sz="32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p:txBody>
        </p:sp>
        <p:sp>
          <p:nvSpPr>
            <p:cNvPr id="36" name="矩形 27">
              <a:extLst>
                <a:ext uri="{FF2B5EF4-FFF2-40B4-BE49-F238E27FC236}">
                  <a16:creationId xmlns:a16="http://schemas.microsoft.com/office/drawing/2014/main" id="{63C8CAFC-BAFB-D355-8A5A-C8CA9A6A7CDF}"/>
                </a:ext>
              </a:extLst>
            </p:cNvPr>
            <p:cNvSpPr/>
            <p:nvPr/>
          </p:nvSpPr>
          <p:spPr>
            <a:xfrm>
              <a:off x="2086985" y="1592743"/>
              <a:ext cx="764953"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Code</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a14="http://schemas.microsoft.com/office/drawing/2010/main"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right)">
                                      <p:cBhvr>
                                        <p:cTn id="28" dur="500"/>
                                        <p:tgtEl>
                                          <p:spTgt spid="30"/>
                                        </p:tgtEl>
                                      </p:cBhvr>
                                    </p:animEffect>
                                  </p:childTnLst>
                                </p:cTn>
                              </p:par>
                            </p:childTnLst>
                          </p:cTn>
                        </p:par>
                        <p:par>
                          <p:cTn id="29" fill="hold">
                            <p:stCondLst>
                              <p:cond delay="2500"/>
                            </p:stCondLst>
                            <p:childTnLst>
                              <p:par>
                                <p:cTn id="30" presetID="25"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5" dur="1000" fill="hold"/>
                                        <p:tgtEl>
                                          <p:spTgt spid="20"/>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0"/>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par>
                          <p:cTn id="45" fill="hold">
                            <p:stCondLst>
                              <p:cond delay="4000"/>
                            </p:stCondLst>
                            <p:childTnLst>
                              <p:par>
                                <p:cTn id="46" presetID="25"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childTnLst>
                          </p:cTn>
                        </p:par>
                        <p:par>
                          <p:cTn id="61" fill="hold">
                            <p:stCondLst>
                              <p:cond delay="5500"/>
                            </p:stCondLst>
                            <p:childTnLst>
                              <p:par>
                                <p:cTn id="62" presetID="25"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7" dur="1000" fill="hold"/>
                                        <p:tgtEl>
                                          <p:spTgt spid="2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childTnLst>
                          </p:cTn>
                        </p:par>
                        <p:par>
                          <p:cTn id="84" fill="hold">
                            <p:stCondLst>
                              <p:cond delay="7500"/>
                            </p:stCondLst>
                            <p:childTnLst>
                              <p:par>
                                <p:cTn id="85" presetID="12" presetClass="entr" presetSubtype="8"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ppt_x</p:attrName>
                                        </p:attrNameLst>
                                      </p:cBhvr>
                                      <p:tavLst>
                                        <p:tav tm="0">
                                          <p:val>
                                            <p:strVal val="#ppt_x-#ppt_w*1.125000"/>
                                          </p:val>
                                        </p:tav>
                                        <p:tav tm="100000">
                                          <p:val>
                                            <p:strVal val="#ppt_x"/>
                                          </p:val>
                                        </p:tav>
                                      </p:tavLst>
                                    </p:anim>
                                    <p:animEffect transition="in" filter="wipe(right)">
                                      <p:cBhvr>
                                        <p:cTn id="88" dur="500"/>
                                        <p:tgtEl>
                                          <p:spTgt spid="10"/>
                                        </p:tgtEl>
                                      </p:cBhvr>
                                    </p:animEffect>
                                  </p:childTnLst>
                                </p:cTn>
                              </p:par>
                            </p:childTnLst>
                          </p:cTn>
                        </p:par>
                        <p:par>
                          <p:cTn id="89" fill="hold">
                            <p:stCondLst>
                              <p:cond delay="8000"/>
                            </p:stCondLst>
                            <p:childTnLst>
                              <p:par>
                                <p:cTn id="90" presetID="25"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p:cTn id="92"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95" dur="1000" fill="hold"/>
                                        <p:tgtEl>
                                          <p:spTgt spid="34"/>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6440" y="335280"/>
            <a:ext cx="3992880" cy="8869680"/>
          </a:xfrm>
          <a:prstGeom prst="roundRect">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29" name="组合 28"/>
          <p:cNvGrpSpPr/>
          <p:nvPr/>
        </p:nvGrpSpPr>
        <p:grpSpPr>
          <a:xfrm>
            <a:off x="453743" y="687783"/>
            <a:ext cx="1452245" cy="707886"/>
            <a:chOff x="401320" y="919746"/>
            <a:chExt cx="1452245" cy="707886"/>
          </a:xfrm>
        </p:grpSpPr>
        <p:cxnSp>
          <p:nvCxnSpPr>
            <p:cNvPr id="7" name="直接连接符 6"/>
            <p:cNvCxnSpPr/>
            <p:nvPr/>
          </p:nvCxnSpPr>
          <p:spPr>
            <a:xfrm>
              <a:off x="401320" y="1627632"/>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3" name="文本框 12"/>
            <p:cNvSpPr txBox="1"/>
            <p:nvPr/>
          </p:nvSpPr>
          <p:spPr>
            <a:xfrm>
              <a:off x="486410" y="919746"/>
              <a:ext cx="136715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11</a:t>
              </a:r>
            </a:p>
          </p:txBody>
        </p:sp>
      </p:grpSp>
      <p:grpSp>
        <p:nvGrpSpPr>
          <p:cNvPr id="30" name="组合 29"/>
          <p:cNvGrpSpPr/>
          <p:nvPr/>
        </p:nvGrpSpPr>
        <p:grpSpPr>
          <a:xfrm>
            <a:off x="390907" y="1845515"/>
            <a:ext cx="1166495" cy="726031"/>
            <a:chOff x="401320" y="2413437"/>
            <a:chExt cx="1166495" cy="726031"/>
          </a:xfrm>
        </p:grpSpPr>
        <p:cxnSp>
          <p:nvCxnSpPr>
            <p:cNvPr id="9" name="直接连接符 8"/>
            <p:cNvCxnSpPr/>
            <p:nvPr/>
          </p:nvCxnSpPr>
          <p:spPr>
            <a:xfrm>
              <a:off x="401320" y="3139468"/>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486410" y="2413437"/>
              <a:ext cx="1081405"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12</a:t>
              </a:r>
            </a:p>
          </p:txBody>
        </p:sp>
      </p:grpSp>
      <p:grpSp>
        <p:nvGrpSpPr>
          <p:cNvPr id="31" name="组合 30"/>
          <p:cNvGrpSpPr/>
          <p:nvPr/>
        </p:nvGrpSpPr>
        <p:grpSpPr>
          <a:xfrm>
            <a:off x="414913" y="3106732"/>
            <a:ext cx="1518920" cy="726032"/>
            <a:chOff x="401320" y="3925272"/>
            <a:chExt cx="1518920" cy="726032"/>
          </a:xfrm>
        </p:grpSpPr>
        <p:cxnSp>
          <p:nvCxnSpPr>
            <p:cNvPr id="12" name="直接连接符 11"/>
            <p:cNvCxnSpPr/>
            <p:nvPr/>
          </p:nvCxnSpPr>
          <p:spPr>
            <a:xfrm>
              <a:off x="401320" y="4651304"/>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486410" y="3925272"/>
              <a:ext cx="14338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13</a:t>
              </a:r>
            </a:p>
          </p:txBody>
        </p:sp>
      </p:grpSp>
      <p:grpSp>
        <p:nvGrpSpPr>
          <p:cNvPr id="32" name="组合 31"/>
          <p:cNvGrpSpPr/>
          <p:nvPr/>
        </p:nvGrpSpPr>
        <p:grpSpPr>
          <a:xfrm>
            <a:off x="475997" y="4373135"/>
            <a:ext cx="1167130" cy="706755"/>
            <a:chOff x="401320" y="5456524"/>
            <a:chExt cx="1167130" cy="706755"/>
          </a:xfrm>
        </p:grpSpPr>
        <p:cxnSp>
          <p:nvCxnSpPr>
            <p:cNvPr id="11" name="直接连接符 10"/>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14</a:t>
              </a:r>
            </a:p>
          </p:txBody>
        </p:sp>
      </p:grpSp>
      <p:grpSp>
        <p:nvGrpSpPr>
          <p:cNvPr id="2" name="组合 1"/>
          <p:cNvGrpSpPr/>
          <p:nvPr/>
        </p:nvGrpSpPr>
        <p:grpSpPr>
          <a:xfrm>
            <a:off x="2436211" y="441555"/>
            <a:ext cx="4438202" cy="1251254"/>
            <a:chOff x="2484285" y="1023875"/>
            <a:chExt cx="1821332" cy="1251254"/>
          </a:xfrm>
        </p:grpSpPr>
        <p:sp>
          <p:nvSpPr>
            <p:cNvPr id="3" name="矩形 2"/>
            <p:cNvSpPr/>
            <p:nvPr/>
          </p:nvSpPr>
          <p:spPr>
            <a:xfrm>
              <a:off x="2484285" y="1023875"/>
              <a:ext cx="1821332" cy="584775"/>
            </a:xfrm>
            <a:prstGeom prst="rect">
              <a:avLst/>
            </a:prstGeom>
          </p:spPr>
          <p:txBody>
            <a:bodyPr wrap="square">
              <a:spAutoFit/>
            </a:bodyPr>
            <a:lstStyle/>
            <a:p>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2500709" y="1905797"/>
              <a:ext cx="544819" cy="369332"/>
            </a:xfrm>
            <a:prstGeom prst="rect">
              <a:avLst/>
            </a:prstGeom>
          </p:spPr>
          <p:txBody>
            <a:bodyPr wrap="none">
              <a:spAutoFit/>
            </a:bodyPr>
            <a:lstStyle/>
            <a:p>
              <a:pPr algn="ctr"/>
              <a:r>
                <a:rPr lang="en-IN" altLang="zh-CN"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Snapshots</a:t>
              </a:r>
              <a:endPar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0" name="组合 19"/>
          <p:cNvGrpSpPr/>
          <p:nvPr/>
        </p:nvGrpSpPr>
        <p:grpSpPr>
          <a:xfrm>
            <a:off x="2309704" y="1920345"/>
            <a:ext cx="2616422" cy="1077218"/>
            <a:chOff x="2548902" y="974291"/>
            <a:chExt cx="2616422" cy="1077218"/>
          </a:xfrm>
        </p:grpSpPr>
        <p:sp>
          <p:nvSpPr>
            <p:cNvPr id="21" name="矩形 20"/>
            <p:cNvSpPr/>
            <p:nvPr/>
          </p:nvSpPr>
          <p:spPr>
            <a:xfrm>
              <a:off x="2548902" y="974291"/>
              <a:ext cx="2616422" cy="1077218"/>
            </a:xfrm>
            <a:prstGeom prst="rect">
              <a:avLst/>
            </a:prstGeom>
          </p:spPr>
          <p:txBody>
            <a:bodyPr wrap="none">
              <a:spAutoFit/>
            </a:bodyPr>
            <a:lstStyle/>
            <a:p>
              <a:pPr algn="ctr"/>
              <a:r>
                <a:rPr lang="en-US" sz="3200" dirty="0">
                  <a:solidFill>
                    <a:schemeClr val="bg1"/>
                  </a:solidFill>
                  <a:latin typeface="Microsoft YaHei" panose="020B0503020204020204" pitchFamily="34" charset="-122"/>
                  <a:ea typeface="Microsoft YaHei" panose="020B0503020204020204" pitchFamily="34" charset="-122"/>
                  <a:cs typeface="Times New Roman"/>
                  <a:sym typeface="Times New Roman"/>
                </a:rPr>
                <a:t>Applications</a:t>
              </a:r>
            </a:p>
            <a:p>
              <a:pPr algn="ctr"/>
              <a:endParaRPr lang="zh-CN" altLang="en-US" sz="32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p:txBody>
        </p:sp>
        <p:sp>
          <p:nvSpPr>
            <p:cNvPr id="22" name="矩形 21"/>
            <p:cNvSpPr/>
            <p:nvPr/>
          </p:nvSpPr>
          <p:spPr>
            <a:xfrm>
              <a:off x="2756985" y="1573008"/>
              <a:ext cx="704039" cy="369332"/>
            </a:xfrm>
            <a:prstGeom prst="rect">
              <a:avLst/>
            </a:prstGeom>
          </p:spPr>
          <p:txBody>
            <a:bodyPr wrap="none">
              <a:spAutoFit/>
            </a:bodyPr>
            <a:lstStyle/>
            <a:p>
              <a:pPr lvl="0" algn="l"/>
              <a:r>
                <a:rPr lang="en-IN" altLang="zh-CN"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Uses</a:t>
              </a:r>
              <a:endParaRPr lang="zh-CN" altLang="en-US"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3" name="组合 22"/>
          <p:cNvGrpSpPr/>
          <p:nvPr/>
        </p:nvGrpSpPr>
        <p:grpSpPr>
          <a:xfrm>
            <a:off x="2259707" y="3086718"/>
            <a:ext cx="2908029" cy="898311"/>
            <a:chOff x="2521321" y="1051428"/>
            <a:chExt cx="2908029" cy="898311"/>
          </a:xfrm>
        </p:grpSpPr>
        <p:sp>
          <p:nvSpPr>
            <p:cNvPr id="24" name="矩形 23"/>
            <p:cNvSpPr/>
            <p:nvPr/>
          </p:nvSpPr>
          <p:spPr>
            <a:xfrm>
              <a:off x="2521321" y="1051428"/>
              <a:ext cx="2355133" cy="584775"/>
            </a:xfrm>
            <a:prstGeom prst="rect">
              <a:avLst/>
            </a:prstGeom>
          </p:spPr>
          <p:txBody>
            <a:bodyPr wrap="none">
              <a:spAutoFit/>
            </a:bodyPr>
            <a:lstStyle/>
            <a:p>
              <a:pPr algn="ctr"/>
              <a:r>
                <a:rPr lang="en-US" sz="3200" dirty="0">
                  <a:solidFill>
                    <a:schemeClr val="bg1"/>
                  </a:solidFill>
                  <a:latin typeface="Microsoft YaHei" panose="020B0503020204020204" pitchFamily="34" charset="-122"/>
                  <a:ea typeface="Microsoft YaHei" panose="020B0503020204020204" pitchFamily="34" charset="-122"/>
                  <a:cs typeface="Times New Roman"/>
                  <a:sym typeface="Times New Roman"/>
                </a:rPr>
                <a:t>Conclusion</a:t>
              </a:r>
            </a:p>
          </p:txBody>
        </p:sp>
        <p:sp>
          <p:nvSpPr>
            <p:cNvPr id="25" name="矩形 24"/>
            <p:cNvSpPr/>
            <p:nvPr/>
          </p:nvSpPr>
          <p:spPr>
            <a:xfrm>
              <a:off x="2779401" y="1580407"/>
              <a:ext cx="2649949" cy="369332"/>
            </a:xfrm>
            <a:prstGeom prst="rect">
              <a:avLst/>
            </a:prstGeom>
          </p:spPr>
          <p:txBody>
            <a:bodyPr wrap="squar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The End</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grpSp>
        <p:nvGrpSpPr>
          <p:cNvPr id="26" name="组合 25"/>
          <p:cNvGrpSpPr/>
          <p:nvPr/>
        </p:nvGrpSpPr>
        <p:grpSpPr>
          <a:xfrm>
            <a:off x="2219952" y="4373135"/>
            <a:ext cx="2434641" cy="1077218"/>
            <a:chOff x="2053475" y="1013125"/>
            <a:chExt cx="2434641" cy="1077218"/>
          </a:xfrm>
        </p:grpSpPr>
        <p:sp>
          <p:nvSpPr>
            <p:cNvPr id="27" name="矩形 26"/>
            <p:cNvSpPr/>
            <p:nvPr/>
          </p:nvSpPr>
          <p:spPr>
            <a:xfrm>
              <a:off x="2053475" y="1013125"/>
              <a:ext cx="2434641" cy="1077218"/>
            </a:xfrm>
            <a:prstGeom prst="rect">
              <a:avLst/>
            </a:prstGeom>
          </p:spPr>
          <p:txBody>
            <a:bodyPr wrap="none">
              <a:spAutoFit/>
            </a:bodyPr>
            <a:lstStyle/>
            <a:p>
              <a:pPr algn="dist"/>
              <a:r>
                <a:rPr lang="en-US" altLang="zh-CN" sz="3200" b="1"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mn-lt"/>
                </a:rPr>
                <a:t> </a:t>
              </a:r>
              <a:r>
                <a:rPr lang="en-US" sz="3200" dirty="0">
                  <a:solidFill>
                    <a:schemeClr val="bg1"/>
                  </a:solidFill>
                  <a:latin typeface="Microsoft YaHei" panose="020B0503020204020204" pitchFamily="34" charset="-122"/>
                  <a:ea typeface="Microsoft YaHei" panose="020B0503020204020204" pitchFamily="34" charset="-122"/>
                  <a:cs typeface="Times New Roman"/>
                  <a:sym typeface="Times New Roman"/>
                </a:rPr>
                <a:t>References</a:t>
              </a:r>
            </a:p>
            <a:p>
              <a:pPr algn="dist"/>
              <a:endParaRPr lang="zh-CN" altLang="en-US" sz="32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p:txBody>
        </p:sp>
        <p:sp>
          <p:nvSpPr>
            <p:cNvPr id="28" name="矩形 27"/>
            <p:cNvSpPr/>
            <p:nvPr/>
          </p:nvSpPr>
          <p:spPr>
            <a:xfrm>
              <a:off x="2418273" y="1591857"/>
              <a:ext cx="996619"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Experts</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8" name="流程图: 可选过程 7"/>
          <p:cNvSpPr/>
          <p:nvPr/>
        </p:nvSpPr>
        <p:spPr>
          <a:xfrm rot="2700000" flipH="1" flipV="1">
            <a:off x="7444611" y="-1758413"/>
            <a:ext cx="6063912" cy="6063912"/>
          </a:xfrm>
          <a:prstGeom prst="flowChartAlternateProcess">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10" name="组合 31">
            <a:extLst>
              <a:ext uri="{FF2B5EF4-FFF2-40B4-BE49-F238E27FC236}">
                <a16:creationId xmlns:a16="http://schemas.microsoft.com/office/drawing/2014/main" id="{E57A43F4-55F1-71DF-ED77-FC84CEC3E6EB}"/>
              </a:ext>
            </a:extLst>
          </p:cNvPr>
          <p:cNvGrpSpPr/>
          <p:nvPr/>
        </p:nvGrpSpPr>
        <p:grpSpPr>
          <a:xfrm>
            <a:off x="411736" y="5561377"/>
            <a:ext cx="1167130" cy="706755"/>
            <a:chOff x="401320" y="5456524"/>
            <a:chExt cx="1167130" cy="706755"/>
          </a:xfrm>
        </p:grpSpPr>
        <p:cxnSp>
          <p:nvCxnSpPr>
            <p:cNvPr id="17" name="直接连接符 10">
              <a:extLst>
                <a:ext uri="{FF2B5EF4-FFF2-40B4-BE49-F238E27FC236}">
                  <a16:creationId xmlns:a16="http://schemas.microsoft.com/office/drawing/2014/main" id="{EB9911CC-28F7-EE98-7C6B-C051E446C335}"/>
                </a:ext>
              </a:extLst>
            </p:cNvPr>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8" name="文本框 15">
              <a:extLst>
                <a:ext uri="{FF2B5EF4-FFF2-40B4-BE49-F238E27FC236}">
                  <a16:creationId xmlns:a16="http://schemas.microsoft.com/office/drawing/2014/main" id="{5A1C35E5-95E8-7355-F458-9E93D37E0C75}"/>
                </a:ext>
              </a:extLst>
            </p:cNvPr>
            <p:cNvSpPr txBox="1"/>
            <p:nvPr/>
          </p:nvSpPr>
          <p:spPr>
            <a:xfrm>
              <a:off x="401320" y="5456524"/>
              <a:ext cx="116713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15</a:t>
              </a:r>
            </a:p>
          </p:txBody>
        </p:sp>
      </p:grpSp>
      <p:sp>
        <p:nvSpPr>
          <p:cNvPr id="6" name="流程图: 可选过程 5"/>
          <p:cNvSpPr/>
          <p:nvPr/>
        </p:nvSpPr>
        <p:spPr>
          <a:xfrm rot="2700000" flipH="1" flipV="1">
            <a:off x="6619240" y="-3004820"/>
            <a:ext cx="8037195" cy="8037195"/>
          </a:xfrm>
          <a:prstGeom prst="flowChartAlternateProcess">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34" name="组合 25">
            <a:extLst>
              <a:ext uri="{FF2B5EF4-FFF2-40B4-BE49-F238E27FC236}">
                <a16:creationId xmlns:a16="http://schemas.microsoft.com/office/drawing/2014/main" id="{3E62935D-1B6E-EF9D-9427-6A55E06C2D33}"/>
              </a:ext>
            </a:extLst>
          </p:cNvPr>
          <p:cNvGrpSpPr/>
          <p:nvPr/>
        </p:nvGrpSpPr>
        <p:grpSpPr>
          <a:xfrm>
            <a:off x="2273135" y="5552488"/>
            <a:ext cx="2590774" cy="928076"/>
            <a:chOff x="2013267" y="1004236"/>
            <a:chExt cx="2590774" cy="928076"/>
          </a:xfrm>
        </p:grpSpPr>
        <p:sp>
          <p:nvSpPr>
            <p:cNvPr id="35" name="矩形 26">
              <a:extLst>
                <a:ext uri="{FF2B5EF4-FFF2-40B4-BE49-F238E27FC236}">
                  <a16:creationId xmlns:a16="http://schemas.microsoft.com/office/drawing/2014/main" id="{AF980432-BFB1-F1F3-6B3A-9DE09E7F9917}"/>
                </a:ext>
              </a:extLst>
            </p:cNvPr>
            <p:cNvSpPr/>
            <p:nvPr/>
          </p:nvSpPr>
          <p:spPr>
            <a:xfrm>
              <a:off x="2013267" y="1004236"/>
              <a:ext cx="2590774" cy="584775"/>
            </a:xfrm>
            <a:prstGeom prst="rect">
              <a:avLst/>
            </a:prstGeom>
          </p:spPr>
          <p:txBody>
            <a:bodyPr wrap="none">
              <a:spAutoFit/>
            </a:bodyPr>
            <a:lstStyle/>
            <a:p>
              <a:pPr algn="dist"/>
              <a:r>
                <a:rPr lang="en-US" sz="3200" dirty="0">
                  <a:solidFill>
                    <a:schemeClr val="bg1"/>
                  </a:solidFill>
                  <a:latin typeface="Times New Roman"/>
                  <a:ea typeface="Times New Roman"/>
                  <a:cs typeface="Times New Roman"/>
                  <a:sym typeface="Times New Roman"/>
                </a:rPr>
                <a:t>Journal Papers</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矩形 27">
              <a:extLst>
                <a:ext uri="{FF2B5EF4-FFF2-40B4-BE49-F238E27FC236}">
                  <a16:creationId xmlns:a16="http://schemas.microsoft.com/office/drawing/2014/main" id="{63C8CAFC-BAFB-D355-8A5A-C8CA9A6A7CDF}"/>
                </a:ext>
              </a:extLst>
            </p:cNvPr>
            <p:cNvSpPr/>
            <p:nvPr/>
          </p:nvSpPr>
          <p:spPr>
            <a:xfrm>
              <a:off x="2328088" y="1562980"/>
              <a:ext cx="1169872" cy="369332"/>
            </a:xfrm>
            <a:prstGeom prst="rect">
              <a:avLst/>
            </a:prstGeom>
          </p:spPr>
          <p:txBody>
            <a:bodyPr wrap="none">
              <a:spAutoFit/>
            </a:bodyPr>
            <a:lstStyle/>
            <a:p>
              <a:r>
                <a:rPr lang="en-IN" altLang="zh-CN"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Research</a:t>
              </a:r>
              <a:endPar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endParaRPr>
            </a:p>
          </p:txBody>
        </p:sp>
      </p:grpSp>
      <p:sp>
        <p:nvSpPr>
          <p:cNvPr id="33" name="TextBox 32">
            <a:extLst>
              <a:ext uri="{FF2B5EF4-FFF2-40B4-BE49-F238E27FC236}">
                <a16:creationId xmlns:a16="http://schemas.microsoft.com/office/drawing/2014/main" id="{697E4272-5BEE-8A55-C9A8-74A122D7A065}"/>
              </a:ext>
            </a:extLst>
          </p:cNvPr>
          <p:cNvSpPr txBox="1"/>
          <p:nvPr/>
        </p:nvSpPr>
        <p:spPr>
          <a:xfrm>
            <a:off x="2314794" y="546773"/>
            <a:ext cx="1855145" cy="742511"/>
          </a:xfrm>
          <a:prstGeom prst="rect">
            <a:avLst/>
          </a:prstGeom>
          <a:noFill/>
        </p:spPr>
        <p:txBody>
          <a:bodyPr wrap="square">
            <a:spAutoFit/>
          </a:bodyPr>
          <a:lstStyle/>
          <a:p>
            <a:pPr marR="0" lvl="0" algn="just" rtl="0">
              <a:lnSpc>
                <a:spcPct val="150000"/>
              </a:lnSpc>
              <a:spcBef>
                <a:spcPts val="0"/>
              </a:spcBef>
              <a:spcAft>
                <a:spcPts val="0"/>
              </a:spcAft>
              <a:buClr>
                <a:srgbClr val="000000"/>
              </a:buClr>
              <a:buSzPts val="2800"/>
            </a:pPr>
            <a:r>
              <a:rPr lang="en-US" sz="3200" dirty="0">
                <a:solidFill>
                  <a:schemeClr val="bg1"/>
                </a:solidFill>
                <a:latin typeface="Microsoft YaHei" panose="020B0503020204020204" pitchFamily="34" charset="-122"/>
                <a:ea typeface="Microsoft YaHei" panose="020B0503020204020204" pitchFamily="34" charset="-122"/>
                <a:cs typeface="Times New Roman"/>
                <a:sym typeface="Times New Roman"/>
              </a:rPr>
              <a:t>Results</a:t>
            </a:r>
          </a:p>
        </p:txBody>
      </p:sp>
    </p:spTree>
    <p:extLst>
      <p:ext uri="{BB962C8B-B14F-4D97-AF65-F5344CB8AC3E}">
        <p14:creationId xmlns:p14="http://schemas.microsoft.com/office/powerpoint/2010/main" val="1188661344"/>
      </p:ext>
    </p:extLst>
  </p:cSld>
  <p:clrMapOvr>
    <a:masterClrMapping/>
  </p:clrMapOvr>
  <mc:AlternateContent xmlns:mc="http://schemas.openxmlformats.org/markup-compatibility/2006">
    <mc:Choice xmlns:p14="http://schemas.microsoft.com/office/powerpoint/2010/main" Requires="p14">
      <p:transition spd="med" p14:dur="700" advClick="0" advTm="0">
        <p:random/>
      </p:transition>
    </mc:Choice>
    <mc:Fallback>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right)">
                                      <p:cBhvr>
                                        <p:cTn id="28" dur="500"/>
                                        <p:tgtEl>
                                          <p:spTgt spid="30"/>
                                        </p:tgtEl>
                                      </p:cBhvr>
                                    </p:animEffect>
                                  </p:childTnLst>
                                </p:cTn>
                              </p:par>
                            </p:childTnLst>
                          </p:cTn>
                        </p:par>
                        <p:par>
                          <p:cTn id="29" fill="hold">
                            <p:stCondLst>
                              <p:cond delay="2500"/>
                            </p:stCondLst>
                            <p:childTnLst>
                              <p:par>
                                <p:cTn id="30" presetID="25"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5" dur="1000" fill="hold"/>
                                        <p:tgtEl>
                                          <p:spTgt spid="20"/>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0"/>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par>
                          <p:cTn id="45" fill="hold">
                            <p:stCondLst>
                              <p:cond delay="4000"/>
                            </p:stCondLst>
                            <p:childTnLst>
                              <p:par>
                                <p:cTn id="46" presetID="25"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childTnLst>
                          </p:cTn>
                        </p:par>
                        <p:par>
                          <p:cTn id="61" fill="hold">
                            <p:stCondLst>
                              <p:cond delay="5500"/>
                            </p:stCondLst>
                            <p:childTnLst>
                              <p:par>
                                <p:cTn id="62" presetID="25"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7" dur="1000" fill="hold"/>
                                        <p:tgtEl>
                                          <p:spTgt spid="2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childTnLst>
                          </p:cTn>
                        </p:par>
                        <p:par>
                          <p:cTn id="84" fill="hold">
                            <p:stCondLst>
                              <p:cond delay="7500"/>
                            </p:stCondLst>
                            <p:childTnLst>
                              <p:par>
                                <p:cTn id="85" presetID="12" presetClass="entr" presetSubtype="8"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ppt_x</p:attrName>
                                        </p:attrNameLst>
                                      </p:cBhvr>
                                      <p:tavLst>
                                        <p:tav tm="0">
                                          <p:val>
                                            <p:strVal val="#ppt_x-#ppt_w*1.125000"/>
                                          </p:val>
                                        </p:tav>
                                        <p:tav tm="100000">
                                          <p:val>
                                            <p:strVal val="#ppt_x"/>
                                          </p:val>
                                        </p:tav>
                                      </p:tavLst>
                                    </p:anim>
                                    <p:animEffect transition="in" filter="wipe(right)">
                                      <p:cBhvr>
                                        <p:cTn id="88" dur="500"/>
                                        <p:tgtEl>
                                          <p:spTgt spid="10"/>
                                        </p:tgtEl>
                                      </p:cBhvr>
                                    </p:animEffect>
                                  </p:childTnLst>
                                </p:cTn>
                              </p:par>
                            </p:childTnLst>
                          </p:cTn>
                        </p:par>
                        <p:par>
                          <p:cTn id="89" fill="hold">
                            <p:stCondLst>
                              <p:cond delay="8000"/>
                            </p:stCondLst>
                            <p:childTnLst>
                              <p:par>
                                <p:cTn id="90" presetID="25"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p:cTn id="92"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95" dur="1000" fill="hold"/>
                                        <p:tgtEl>
                                          <p:spTgt spid="34"/>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76625" y="72335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7" name="组合 6"/>
          <p:cNvGrpSpPr/>
          <p:nvPr/>
        </p:nvGrpSpPr>
        <p:grpSpPr>
          <a:xfrm>
            <a:off x="1664397" y="1709623"/>
            <a:ext cx="8897496" cy="2898447"/>
            <a:chOff x="1647252" y="1618337"/>
            <a:chExt cx="8897496" cy="2898447"/>
          </a:xfrm>
        </p:grpSpPr>
        <p:sp>
          <p:nvSpPr>
            <p:cNvPr id="105" name="文本框 104"/>
            <p:cNvSpPr txBox="1"/>
            <p:nvPr/>
          </p:nvSpPr>
          <p:spPr>
            <a:xfrm>
              <a:off x="1647252" y="1618337"/>
              <a:ext cx="8897496" cy="1785104"/>
            </a:xfrm>
            <a:prstGeom prst="rect">
              <a:avLst/>
            </a:prstGeom>
            <a:noFill/>
          </p:spPr>
          <p:txBody>
            <a:bodyPr wrap="square" rtlCol="0">
              <a:spAutoFit/>
            </a:bodyPr>
            <a:lstStyle/>
            <a:p>
              <a:pPr algn="ctr"/>
              <a:r>
                <a:rPr lang="en-US" altLang="zh-CN" sz="11000" b="1" dirty="0">
                  <a:solidFill>
                    <a:schemeClr val="bg1">
                      <a:alpha val="8000"/>
                    </a:schemeClr>
                  </a:solidFill>
                  <a:latin typeface="微软雅黑" panose="020B0503020204020204" pitchFamily="34" charset="-122"/>
                  <a:ea typeface="微软雅黑" panose="020B0503020204020204" pitchFamily="34" charset="-122"/>
                </a:rPr>
                <a:t>ABSTRACT</a:t>
              </a:r>
              <a:endParaRPr lang="zh-CN" altLang="en-US" sz="11000" b="1" dirty="0">
                <a:solidFill>
                  <a:schemeClr val="bg1">
                    <a:alpha val="8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106354" y="2584043"/>
              <a:ext cx="3671508" cy="940122"/>
              <a:chOff x="1384467" y="3122507"/>
              <a:chExt cx="3671508" cy="940122"/>
            </a:xfrm>
          </p:grpSpPr>
          <p:grpSp>
            <p:nvGrpSpPr>
              <p:cNvPr id="4" name="组合 3"/>
              <p:cNvGrpSpPr/>
              <p:nvPr/>
            </p:nvGrpSpPr>
            <p:grpSpPr>
              <a:xfrm>
                <a:off x="1384467" y="3122507"/>
                <a:ext cx="2108051" cy="940122"/>
                <a:chOff x="1384467" y="3122507"/>
                <a:chExt cx="2108051"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B</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S</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647908" y="3134181"/>
                  <a:ext cx="844610" cy="923330"/>
                </a:xfrm>
                <a:prstGeom prst="rect">
                  <a:avLst/>
                </a:prstGeom>
                <a:noFill/>
              </p:spPr>
              <p:txBody>
                <a:bodyPr wrap="square" rtlCol="0">
                  <a:spAutoFit/>
                </a:bodyPr>
                <a:lstStyle/>
                <a:p>
                  <a:pPr algn="ctr"/>
                  <a:r>
                    <a:rPr lang="en-US"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 T</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197474" y="3130501"/>
                <a:ext cx="1858501" cy="932128"/>
                <a:chOff x="3197474" y="3130501"/>
                <a:chExt cx="1858501" cy="932128"/>
              </a:xfrm>
            </p:grpSpPr>
            <p:sp>
              <p:nvSpPr>
                <p:cNvPr id="57" name="文本框 56"/>
                <p:cNvSpPr txBox="1"/>
                <p:nvPr/>
              </p:nvSpPr>
              <p:spPr>
                <a:xfrm>
                  <a:off x="3197474" y="3139299"/>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3724717" y="3134181"/>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211365" y="3130501"/>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C</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646331"/>
            </a:xfrm>
            <a:prstGeom prst="rect">
              <a:avLst/>
            </a:prstGeom>
            <a:noFill/>
          </p:spPr>
          <p:txBody>
            <a:bodyPr wrap="square" rtlCol="0">
              <a:spAutoFit/>
            </a:bodyPr>
            <a:lstStyle/>
            <a:p>
              <a:pPr algn="ctr"/>
              <a:r>
                <a:rPr lang="zh-CN" altLang="en-US" sz="36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Overview of project work</a:t>
              </a:r>
            </a:p>
          </p:txBody>
        </p:sp>
      </p:grpSp>
      <p:sp>
        <p:nvSpPr>
          <p:cNvPr id="8" name="文本框 58">
            <a:extLst>
              <a:ext uri="{FF2B5EF4-FFF2-40B4-BE49-F238E27FC236}">
                <a16:creationId xmlns:a16="http://schemas.microsoft.com/office/drawing/2014/main" id="{AEDA0B9E-CBD3-6DD6-F725-83FA4216DAF5}"/>
              </a:ext>
            </a:extLst>
          </p:cNvPr>
          <p:cNvSpPr txBox="1"/>
          <p:nvPr/>
        </p:nvSpPr>
        <p:spPr>
          <a:xfrm>
            <a:off x="7419153" y="2675329"/>
            <a:ext cx="844610" cy="923330"/>
          </a:xfrm>
          <a:prstGeom prst="rect">
            <a:avLst/>
          </a:prstGeom>
          <a:noFill/>
        </p:spPr>
        <p:txBody>
          <a:bodyPr wrap="square" rtlCol="0">
            <a:spAutoFit/>
          </a:bodyPr>
          <a:lstStyle/>
          <a:p>
            <a:pPr algn="ctr"/>
            <a:r>
              <a:rPr lang="en-IN" altLang="zh-CN"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strVal val="#ppt_w*0.70"/>
                                          </p:val>
                                        </p:tav>
                                        <p:tav tm="100000">
                                          <p:val>
                                            <p:strVal val="#ppt_w"/>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IN" altLang="zh-CN"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MOTIVATION TO PROJECT</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cxnSp>
        <p:nvCxnSpPr>
          <p:cNvPr id="6" name="Connector 749"/>
          <p:cNvCxnSpPr>
            <a:stCxn id="31" idx="0"/>
            <a:endCxn id="20" idx="0"/>
          </p:cNvCxnSpPr>
          <p:nvPr/>
        </p:nvCxnSpPr>
        <p:spPr>
          <a:xfrm>
            <a:off x="3091725" y="2044418"/>
            <a:ext cx="3279775" cy="1177925"/>
          </a:xfrm>
          <a:prstGeom prst="straightConnector1">
            <a:avLst/>
          </a:prstGeom>
          <a:ln w="12700" cap="sq">
            <a:solidFill>
              <a:schemeClr val="bg1"/>
            </a:solidFill>
            <a:miter lim="400000"/>
          </a:ln>
        </p:spPr>
      </p:cxnSp>
      <p:cxnSp>
        <p:nvCxnSpPr>
          <p:cNvPr id="7" name="Connector 750"/>
          <p:cNvCxnSpPr>
            <a:stCxn id="23" idx="0"/>
            <a:endCxn id="20" idx="0"/>
          </p:cNvCxnSpPr>
          <p:nvPr/>
        </p:nvCxnSpPr>
        <p:spPr>
          <a:xfrm>
            <a:off x="5253900" y="2161893"/>
            <a:ext cx="1117600" cy="1060450"/>
          </a:xfrm>
          <a:prstGeom prst="straightConnector1">
            <a:avLst/>
          </a:prstGeom>
          <a:ln w="12700" cap="sq">
            <a:solidFill>
              <a:schemeClr val="bg1"/>
            </a:solidFill>
            <a:miter lim="400000"/>
          </a:ln>
        </p:spPr>
      </p:cxnSp>
      <p:cxnSp>
        <p:nvCxnSpPr>
          <p:cNvPr id="8" name="Connector 751"/>
          <p:cNvCxnSpPr>
            <a:stCxn id="34" idx="0"/>
            <a:endCxn id="20" idx="0"/>
          </p:cNvCxnSpPr>
          <p:nvPr/>
        </p:nvCxnSpPr>
        <p:spPr>
          <a:xfrm>
            <a:off x="6371500" y="1882493"/>
            <a:ext cx="0" cy="1339850"/>
          </a:xfrm>
          <a:prstGeom prst="straightConnector1">
            <a:avLst/>
          </a:prstGeom>
          <a:ln w="12700" cap="sq">
            <a:solidFill>
              <a:schemeClr val="bg1"/>
            </a:solidFill>
            <a:miter lim="400000"/>
          </a:ln>
        </p:spPr>
      </p:cxnSp>
      <p:cxnSp>
        <p:nvCxnSpPr>
          <p:cNvPr id="9" name="Connector 752"/>
          <p:cNvCxnSpPr>
            <a:stCxn id="24" idx="0"/>
            <a:endCxn id="20" idx="0"/>
          </p:cNvCxnSpPr>
          <p:nvPr/>
        </p:nvCxnSpPr>
        <p:spPr>
          <a:xfrm flipH="1">
            <a:off x="6371500" y="2292069"/>
            <a:ext cx="1419225" cy="930275"/>
          </a:xfrm>
          <a:prstGeom prst="straightConnector1">
            <a:avLst/>
          </a:prstGeom>
          <a:ln w="12700" cap="sq">
            <a:solidFill>
              <a:schemeClr val="bg1"/>
            </a:solidFill>
            <a:miter lim="400000"/>
          </a:ln>
        </p:spPr>
      </p:cxnSp>
      <p:cxnSp>
        <p:nvCxnSpPr>
          <p:cNvPr id="10" name="Connector 753"/>
          <p:cNvCxnSpPr>
            <a:stCxn id="20" idx="0"/>
            <a:endCxn id="27" idx="0"/>
          </p:cNvCxnSpPr>
          <p:nvPr/>
        </p:nvCxnSpPr>
        <p:spPr>
          <a:xfrm>
            <a:off x="6371500" y="3222343"/>
            <a:ext cx="2397125" cy="200025"/>
          </a:xfrm>
          <a:prstGeom prst="straightConnector1">
            <a:avLst/>
          </a:prstGeom>
          <a:ln w="12700" cap="sq">
            <a:solidFill>
              <a:schemeClr val="bg1"/>
            </a:solidFill>
            <a:miter lim="400000"/>
          </a:ln>
        </p:spPr>
      </p:cxnSp>
      <p:cxnSp>
        <p:nvCxnSpPr>
          <p:cNvPr id="11" name="Connector 754"/>
          <p:cNvCxnSpPr>
            <a:stCxn id="29" idx="0"/>
            <a:endCxn id="20" idx="0"/>
          </p:cNvCxnSpPr>
          <p:nvPr/>
        </p:nvCxnSpPr>
        <p:spPr>
          <a:xfrm flipH="1">
            <a:off x="6371500" y="2441293"/>
            <a:ext cx="2838450" cy="781050"/>
          </a:xfrm>
          <a:prstGeom prst="straightConnector1">
            <a:avLst/>
          </a:prstGeom>
          <a:ln w="12700" cap="sq">
            <a:solidFill>
              <a:schemeClr val="bg1"/>
            </a:solidFill>
            <a:miter lim="400000"/>
          </a:ln>
        </p:spPr>
      </p:cxnSp>
      <p:cxnSp>
        <p:nvCxnSpPr>
          <p:cNvPr id="12" name="Connector 755"/>
          <p:cNvCxnSpPr>
            <a:stCxn id="20" idx="0"/>
            <a:endCxn id="30" idx="0"/>
          </p:cNvCxnSpPr>
          <p:nvPr/>
        </p:nvCxnSpPr>
        <p:spPr>
          <a:xfrm>
            <a:off x="6371500" y="3222343"/>
            <a:ext cx="3552825" cy="638175"/>
          </a:xfrm>
          <a:prstGeom prst="straightConnector1">
            <a:avLst/>
          </a:prstGeom>
          <a:ln w="12700" cap="sq">
            <a:solidFill>
              <a:schemeClr val="bg1"/>
            </a:solidFill>
            <a:miter lim="400000"/>
          </a:ln>
        </p:spPr>
      </p:cxnSp>
      <p:cxnSp>
        <p:nvCxnSpPr>
          <p:cNvPr id="13" name="Connector 756"/>
          <p:cNvCxnSpPr>
            <a:stCxn id="20" idx="0"/>
            <a:endCxn id="26" idx="0"/>
          </p:cNvCxnSpPr>
          <p:nvPr/>
        </p:nvCxnSpPr>
        <p:spPr>
          <a:xfrm>
            <a:off x="6371501" y="3222344"/>
            <a:ext cx="1136650" cy="1130300"/>
          </a:xfrm>
          <a:prstGeom prst="straightConnector1">
            <a:avLst/>
          </a:prstGeom>
          <a:ln w="12700" cap="sq">
            <a:solidFill>
              <a:schemeClr val="bg1"/>
            </a:solidFill>
            <a:miter lim="400000"/>
          </a:ln>
        </p:spPr>
      </p:cxnSp>
      <p:cxnSp>
        <p:nvCxnSpPr>
          <p:cNvPr id="14" name="Connector 757"/>
          <p:cNvCxnSpPr>
            <a:cxnSpLocks/>
            <a:stCxn id="20" idx="0"/>
            <a:endCxn id="33" idx="0"/>
          </p:cNvCxnSpPr>
          <p:nvPr/>
        </p:nvCxnSpPr>
        <p:spPr>
          <a:xfrm>
            <a:off x="6371501" y="3222344"/>
            <a:ext cx="3174" cy="1576935"/>
          </a:xfrm>
          <a:prstGeom prst="straightConnector1">
            <a:avLst/>
          </a:prstGeom>
          <a:ln w="12700" cap="sq">
            <a:solidFill>
              <a:schemeClr val="bg1"/>
            </a:solidFill>
            <a:miter lim="400000"/>
          </a:ln>
        </p:spPr>
      </p:cxnSp>
      <p:cxnSp>
        <p:nvCxnSpPr>
          <p:cNvPr id="15" name="Connector 758"/>
          <p:cNvCxnSpPr>
            <a:stCxn id="20" idx="0"/>
            <a:endCxn id="22" idx="0"/>
          </p:cNvCxnSpPr>
          <p:nvPr/>
        </p:nvCxnSpPr>
        <p:spPr>
          <a:xfrm flipH="1">
            <a:off x="4958626" y="3222344"/>
            <a:ext cx="1412875" cy="1000125"/>
          </a:xfrm>
          <a:prstGeom prst="straightConnector1">
            <a:avLst/>
          </a:prstGeom>
          <a:ln w="12700" cap="sq">
            <a:solidFill>
              <a:schemeClr val="bg1"/>
            </a:solidFill>
            <a:miter lim="400000"/>
          </a:ln>
        </p:spPr>
      </p:cxnSp>
      <p:cxnSp>
        <p:nvCxnSpPr>
          <p:cNvPr id="16" name="Connector 759"/>
          <p:cNvCxnSpPr>
            <a:stCxn id="20" idx="0"/>
            <a:endCxn id="32" idx="0"/>
          </p:cNvCxnSpPr>
          <p:nvPr/>
        </p:nvCxnSpPr>
        <p:spPr>
          <a:xfrm flipH="1">
            <a:off x="3488601" y="3222343"/>
            <a:ext cx="2882900" cy="723900"/>
          </a:xfrm>
          <a:prstGeom prst="straightConnector1">
            <a:avLst/>
          </a:prstGeom>
          <a:ln w="12700" cap="sq">
            <a:solidFill>
              <a:schemeClr val="bg1"/>
            </a:solidFill>
            <a:miter lim="400000"/>
          </a:ln>
        </p:spPr>
      </p:cxnSp>
      <p:cxnSp>
        <p:nvCxnSpPr>
          <p:cNvPr id="5" name="Connector 760"/>
          <p:cNvCxnSpPr>
            <a:stCxn id="21" idx="0"/>
            <a:endCxn id="20" idx="0"/>
          </p:cNvCxnSpPr>
          <p:nvPr/>
        </p:nvCxnSpPr>
        <p:spPr>
          <a:xfrm>
            <a:off x="3974375" y="2927068"/>
            <a:ext cx="2397125" cy="295275"/>
          </a:xfrm>
          <a:prstGeom prst="straightConnector1">
            <a:avLst/>
          </a:prstGeom>
          <a:ln w="12700" cap="sq">
            <a:solidFill>
              <a:schemeClr val="bg1"/>
            </a:solidFill>
            <a:miter lim="400000"/>
          </a:ln>
        </p:spPr>
      </p:cxnSp>
      <p:sp>
        <p:nvSpPr>
          <p:cNvPr id="20" name="Shape 761"/>
          <p:cNvSpPr/>
          <p:nvPr/>
        </p:nvSpPr>
        <p:spPr>
          <a:xfrm>
            <a:off x="5660300" y="2511143"/>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cap="flat">
            <a:noFill/>
            <a:miter lim="400000"/>
          </a:ln>
          <a:effectLst/>
        </p:spPr>
        <p:txBody>
          <a:bodyPr wrap="square" lIns="0" tIns="0" rIns="0" bIns="0" numCol="1" anchor="ctr">
            <a:noAutofit/>
          </a:bodyPr>
          <a:lstStyle/>
          <a:p>
            <a:endParaRPr sz="1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Shape 762"/>
          <p:cNvSpPr/>
          <p:nvPr/>
        </p:nvSpPr>
        <p:spPr>
          <a:xfrm>
            <a:off x="3533050" y="24857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Shape 763"/>
          <p:cNvSpPr/>
          <p:nvPr/>
        </p:nvSpPr>
        <p:spPr>
          <a:xfrm>
            <a:off x="4269650" y="35334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Shape 764"/>
          <p:cNvSpPr/>
          <p:nvPr/>
        </p:nvSpPr>
        <p:spPr>
          <a:xfrm>
            <a:off x="4695100" y="160309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Shape 765"/>
          <p:cNvSpPr/>
          <p:nvPr/>
        </p:nvSpPr>
        <p:spPr>
          <a:xfrm>
            <a:off x="7101750" y="16030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Shape 766"/>
          <p:cNvSpPr/>
          <p:nvPr/>
        </p:nvSpPr>
        <p:spPr>
          <a:xfrm>
            <a:off x="6949350" y="379384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Shape 767"/>
          <p:cNvSpPr/>
          <p:nvPr/>
        </p:nvSpPr>
        <p:spPr>
          <a:xfrm>
            <a:off x="8327300" y="29810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Shape 768"/>
          <p:cNvSpPr/>
          <p:nvPr/>
        </p:nvSpPr>
        <p:spPr>
          <a:xfrm>
            <a:off x="8930550" y="21618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Shape 769"/>
          <p:cNvSpPr/>
          <p:nvPr/>
        </p:nvSpPr>
        <p:spPr>
          <a:xfrm>
            <a:off x="9483000" y="34191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Shape 770"/>
          <p:cNvSpPr/>
          <p:nvPr/>
        </p:nvSpPr>
        <p:spPr>
          <a:xfrm>
            <a:off x="2650400" y="16030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Shape 771"/>
          <p:cNvSpPr/>
          <p:nvPr/>
        </p:nvSpPr>
        <p:spPr>
          <a:xfrm>
            <a:off x="3209200" y="366684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Shape 772"/>
          <p:cNvSpPr/>
          <p:nvPr/>
        </p:nvSpPr>
        <p:spPr>
          <a:xfrm>
            <a:off x="5901600" y="4460593"/>
            <a:ext cx="946150" cy="6773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Shape 773"/>
          <p:cNvSpPr/>
          <p:nvPr/>
        </p:nvSpPr>
        <p:spPr>
          <a:xfrm>
            <a:off x="6092100" y="16030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Shape 779"/>
          <p:cNvSpPr/>
          <p:nvPr/>
        </p:nvSpPr>
        <p:spPr>
          <a:xfrm>
            <a:off x="8295550" y="332783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Street Fight</a:t>
            </a:r>
            <a:endParaRPr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Shape 783"/>
          <p:cNvSpPr/>
          <p:nvPr/>
        </p:nvSpPr>
        <p:spPr>
          <a:xfrm>
            <a:off x="5895250" y="180178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Crash</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2" name="Shape 784"/>
          <p:cNvSpPr/>
          <p:nvPr/>
        </p:nvSpPr>
        <p:spPr>
          <a:xfrm>
            <a:off x="5901600" y="4657034"/>
            <a:ext cx="952500" cy="369332"/>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Domestic Violence</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Shape 786"/>
          <p:cNvSpPr/>
          <p:nvPr/>
        </p:nvSpPr>
        <p:spPr>
          <a:xfrm>
            <a:off x="3012350" y="385283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Fire</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18" name="Picture 17">
            <a:extLst>
              <a:ext uri="{FF2B5EF4-FFF2-40B4-BE49-F238E27FC236}">
                <a16:creationId xmlns:a16="http://schemas.microsoft.com/office/drawing/2014/main" id="{DB4DF47B-4E16-D94A-2C9D-4CB0E61A6985}"/>
              </a:ext>
            </a:extLst>
          </p:cNvPr>
          <p:cNvPicPr>
            <a:picLocks noChangeAspect="1"/>
          </p:cNvPicPr>
          <p:nvPr/>
        </p:nvPicPr>
        <p:blipFill>
          <a:blip r:embed="rId7"/>
          <a:stretch>
            <a:fillRect/>
          </a:stretch>
        </p:blipFill>
        <p:spPr>
          <a:xfrm>
            <a:off x="2584308" y="1504261"/>
            <a:ext cx="1022349" cy="10223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67C38449-9D89-53B8-C1FA-2E95B879B51D}"/>
              </a:ext>
            </a:extLst>
          </p:cNvPr>
          <p:cNvPicPr>
            <a:picLocks noChangeAspect="1"/>
          </p:cNvPicPr>
          <p:nvPr/>
        </p:nvPicPr>
        <p:blipFill>
          <a:blip r:embed="rId8"/>
          <a:stretch>
            <a:fillRect/>
          </a:stretch>
        </p:blipFill>
        <p:spPr>
          <a:xfrm>
            <a:off x="4527175" y="1628845"/>
            <a:ext cx="1462974" cy="1097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3" name="Picture 52">
            <a:extLst>
              <a:ext uri="{FF2B5EF4-FFF2-40B4-BE49-F238E27FC236}">
                <a16:creationId xmlns:a16="http://schemas.microsoft.com/office/drawing/2014/main" id="{5E2F237D-EDE6-FDB3-02FD-9D01229A7ECD}"/>
              </a:ext>
            </a:extLst>
          </p:cNvPr>
          <p:cNvPicPr>
            <a:picLocks noChangeAspect="1"/>
          </p:cNvPicPr>
          <p:nvPr/>
        </p:nvPicPr>
        <p:blipFill>
          <a:blip r:embed="rId9"/>
          <a:stretch>
            <a:fillRect/>
          </a:stretch>
        </p:blipFill>
        <p:spPr>
          <a:xfrm>
            <a:off x="4232878" y="3527544"/>
            <a:ext cx="1492250" cy="14279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8" name="Picture 57">
            <a:extLst>
              <a:ext uri="{FF2B5EF4-FFF2-40B4-BE49-F238E27FC236}">
                <a16:creationId xmlns:a16="http://schemas.microsoft.com/office/drawing/2014/main" id="{2CF03179-E8A3-C18F-ED78-53D0E2E36FEC}"/>
              </a:ext>
            </a:extLst>
          </p:cNvPr>
          <p:cNvPicPr>
            <a:picLocks noChangeAspect="1"/>
          </p:cNvPicPr>
          <p:nvPr/>
        </p:nvPicPr>
        <p:blipFill>
          <a:blip r:embed="rId10"/>
          <a:stretch>
            <a:fillRect/>
          </a:stretch>
        </p:blipFill>
        <p:spPr>
          <a:xfrm>
            <a:off x="9470300" y="3390649"/>
            <a:ext cx="1031874" cy="9715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D5B1F768-F785-5DA5-55E4-4BAE24968DEC}"/>
              </a:ext>
            </a:extLst>
          </p:cNvPr>
          <p:cNvPicPr>
            <a:picLocks noChangeAspect="1"/>
          </p:cNvPicPr>
          <p:nvPr/>
        </p:nvPicPr>
        <p:blipFill>
          <a:blip r:embed="rId11"/>
          <a:stretch>
            <a:fillRect/>
          </a:stretch>
        </p:blipFill>
        <p:spPr>
          <a:xfrm>
            <a:off x="6949350" y="1541694"/>
            <a:ext cx="1543052" cy="144297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a:extLst>
              <a:ext uri="{FF2B5EF4-FFF2-40B4-BE49-F238E27FC236}">
                <a16:creationId xmlns:a16="http://schemas.microsoft.com/office/drawing/2014/main" id="{2057AE08-7415-36C7-6247-FCDA5CD1AF52}"/>
              </a:ext>
            </a:extLst>
          </p:cNvPr>
          <p:cNvPicPr>
            <a:picLocks noChangeAspect="1"/>
          </p:cNvPicPr>
          <p:nvPr/>
        </p:nvPicPr>
        <p:blipFill>
          <a:blip r:embed="rId12"/>
          <a:stretch>
            <a:fillRect/>
          </a:stretch>
        </p:blipFill>
        <p:spPr>
          <a:xfrm>
            <a:off x="6939827" y="3783283"/>
            <a:ext cx="1127124" cy="11281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5" name="Shape 767">
            <a:extLst>
              <a:ext uri="{FF2B5EF4-FFF2-40B4-BE49-F238E27FC236}">
                <a16:creationId xmlns:a16="http://schemas.microsoft.com/office/drawing/2014/main" id="{8948637E-4EC3-9A76-9DF5-A3851BE09814}"/>
              </a:ext>
            </a:extLst>
          </p:cNvPr>
          <p:cNvSpPr/>
          <p:nvPr/>
        </p:nvSpPr>
        <p:spPr>
          <a:xfrm>
            <a:off x="8768624" y="1976866"/>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Shape 779">
            <a:extLst>
              <a:ext uri="{FF2B5EF4-FFF2-40B4-BE49-F238E27FC236}">
                <a16:creationId xmlns:a16="http://schemas.microsoft.com/office/drawing/2014/main" id="{5B44A5AC-4A8B-2DDD-8039-F6BE1DD34F8D}"/>
              </a:ext>
            </a:extLst>
          </p:cNvPr>
          <p:cNvSpPr/>
          <p:nvPr/>
        </p:nvSpPr>
        <p:spPr>
          <a:xfrm>
            <a:off x="8752749" y="2353324"/>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Ragging</a:t>
            </a:r>
            <a:endParaRPr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67" name="Connector 759">
            <a:extLst>
              <a:ext uri="{FF2B5EF4-FFF2-40B4-BE49-F238E27FC236}">
                <a16:creationId xmlns:a16="http://schemas.microsoft.com/office/drawing/2014/main" id="{BDFB2690-7759-5E56-79DE-06B557BF3F5F}"/>
              </a:ext>
            </a:extLst>
          </p:cNvPr>
          <p:cNvCxnSpPr>
            <a:cxnSpLocks/>
          </p:cNvCxnSpPr>
          <p:nvPr/>
        </p:nvCxnSpPr>
        <p:spPr>
          <a:xfrm flipH="1" flipV="1">
            <a:off x="2815502" y="2857419"/>
            <a:ext cx="3063616" cy="159322"/>
          </a:xfrm>
          <a:prstGeom prst="straightConnector1">
            <a:avLst/>
          </a:prstGeom>
          <a:ln w="12700" cap="sq">
            <a:solidFill>
              <a:schemeClr val="bg1"/>
            </a:solidFill>
            <a:miter lim="400000"/>
          </a:ln>
        </p:spPr>
      </p:cxnSp>
      <p:pic>
        <p:nvPicPr>
          <p:cNvPr id="62" name="Picture 61">
            <a:extLst>
              <a:ext uri="{FF2B5EF4-FFF2-40B4-BE49-F238E27FC236}">
                <a16:creationId xmlns:a16="http://schemas.microsoft.com/office/drawing/2014/main" id="{31B5D1E2-3918-E1EA-E319-8FF68E41BEC6}"/>
              </a:ext>
            </a:extLst>
          </p:cNvPr>
          <p:cNvPicPr>
            <a:picLocks noChangeAspect="1"/>
          </p:cNvPicPr>
          <p:nvPr/>
        </p:nvPicPr>
        <p:blipFill>
          <a:blip r:embed="rId13"/>
          <a:stretch>
            <a:fillRect/>
          </a:stretch>
        </p:blipFill>
        <p:spPr>
          <a:xfrm>
            <a:off x="3282048" y="2484130"/>
            <a:ext cx="1197994" cy="11401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0" name="Shape 771">
            <a:extLst>
              <a:ext uri="{FF2B5EF4-FFF2-40B4-BE49-F238E27FC236}">
                <a16:creationId xmlns:a16="http://schemas.microsoft.com/office/drawing/2014/main" id="{A77B9FBB-1765-B7A0-5886-81A49F0F336E}"/>
              </a:ext>
            </a:extLst>
          </p:cNvPr>
          <p:cNvSpPr/>
          <p:nvPr/>
        </p:nvSpPr>
        <p:spPr>
          <a:xfrm>
            <a:off x="2313154" y="2584099"/>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2" name="Shape 786">
            <a:extLst>
              <a:ext uri="{FF2B5EF4-FFF2-40B4-BE49-F238E27FC236}">
                <a16:creationId xmlns:a16="http://schemas.microsoft.com/office/drawing/2014/main" id="{1E53624E-CFF4-94D2-8D5A-90070952355F}"/>
              </a:ext>
            </a:extLst>
          </p:cNvPr>
          <p:cNvSpPr/>
          <p:nvPr/>
        </p:nvSpPr>
        <p:spPr>
          <a:xfrm>
            <a:off x="2144654" y="275978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en-IN" altLang="zh-CN"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Riots</a:t>
            </a:r>
            <a:endPar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92" name="Picture 91">
            <a:extLst>
              <a:ext uri="{FF2B5EF4-FFF2-40B4-BE49-F238E27FC236}">
                <a16:creationId xmlns:a16="http://schemas.microsoft.com/office/drawing/2014/main" id="{FC01B6BF-88FC-960C-30FE-D2B0FC40D01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62486" y="2746267"/>
            <a:ext cx="1207681" cy="9406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60870886"/>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par>
                                <p:cTn id="53" presetID="3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par>
                                <p:cTn id="59" presetID="3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fltVal val="0"/>
                                          </p:val>
                                        </p:tav>
                                        <p:tav tm="100000">
                                          <p:val>
                                            <p:strVal val="#ppt_w"/>
                                          </p:val>
                                        </p:tav>
                                      </p:tavLst>
                                    </p:anim>
                                    <p:anim calcmode="lin" valueType="num">
                                      <p:cBhvr>
                                        <p:cTn id="62" dur="1000" fill="hold"/>
                                        <p:tgtEl>
                                          <p:spTgt spid="15"/>
                                        </p:tgtEl>
                                        <p:attrNameLst>
                                          <p:attrName>ppt_h</p:attrName>
                                        </p:attrNameLst>
                                      </p:cBhvr>
                                      <p:tavLst>
                                        <p:tav tm="0">
                                          <p:val>
                                            <p:fltVal val="0"/>
                                          </p:val>
                                        </p:tav>
                                        <p:tav tm="100000">
                                          <p:val>
                                            <p:strVal val="#ppt_h"/>
                                          </p:val>
                                        </p:tav>
                                      </p:tavLst>
                                    </p:anim>
                                    <p:anim calcmode="lin" valueType="num">
                                      <p:cBhvr>
                                        <p:cTn id="63" dur="1000" fill="hold"/>
                                        <p:tgtEl>
                                          <p:spTgt spid="15"/>
                                        </p:tgtEl>
                                        <p:attrNameLst>
                                          <p:attrName>style.rotation</p:attrName>
                                        </p:attrNameLst>
                                      </p:cBhvr>
                                      <p:tavLst>
                                        <p:tav tm="0">
                                          <p:val>
                                            <p:fltVal val="90"/>
                                          </p:val>
                                        </p:tav>
                                        <p:tav tm="100000">
                                          <p:val>
                                            <p:fltVal val="0"/>
                                          </p:val>
                                        </p:tav>
                                      </p:tavLst>
                                    </p:anim>
                                    <p:animEffect transition="in" filter="fade">
                                      <p:cBhvr>
                                        <p:cTn id="64" dur="1000"/>
                                        <p:tgtEl>
                                          <p:spTgt spid="15"/>
                                        </p:tgtEl>
                                      </p:cBhvr>
                                    </p:animEffect>
                                  </p:childTnLst>
                                </p:cTn>
                              </p:par>
                              <p:par>
                                <p:cTn id="65" presetID="3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fltVal val="0"/>
                                          </p:val>
                                        </p:tav>
                                        <p:tav tm="100000">
                                          <p:val>
                                            <p:strVal val="#ppt_w"/>
                                          </p:val>
                                        </p:tav>
                                      </p:tavLst>
                                    </p:anim>
                                    <p:anim calcmode="lin" valueType="num">
                                      <p:cBhvr>
                                        <p:cTn id="68" dur="1000" fill="hold"/>
                                        <p:tgtEl>
                                          <p:spTgt spid="16"/>
                                        </p:tgtEl>
                                        <p:attrNameLst>
                                          <p:attrName>ppt_h</p:attrName>
                                        </p:attrNameLst>
                                      </p:cBhvr>
                                      <p:tavLst>
                                        <p:tav tm="0">
                                          <p:val>
                                            <p:fltVal val="0"/>
                                          </p:val>
                                        </p:tav>
                                        <p:tav tm="100000">
                                          <p:val>
                                            <p:strVal val="#ppt_h"/>
                                          </p:val>
                                        </p:tav>
                                      </p:tavLst>
                                    </p:anim>
                                    <p:anim calcmode="lin" valueType="num">
                                      <p:cBhvr>
                                        <p:cTn id="69" dur="1000" fill="hold"/>
                                        <p:tgtEl>
                                          <p:spTgt spid="16"/>
                                        </p:tgtEl>
                                        <p:attrNameLst>
                                          <p:attrName>style.rotation</p:attrName>
                                        </p:attrNameLst>
                                      </p:cBhvr>
                                      <p:tavLst>
                                        <p:tav tm="0">
                                          <p:val>
                                            <p:fltVal val="90"/>
                                          </p:val>
                                        </p:tav>
                                        <p:tav tm="100000">
                                          <p:val>
                                            <p:fltVal val="0"/>
                                          </p:val>
                                        </p:tav>
                                      </p:tavLst>
                                    </p:anim>
                                    <p:animEffect transition="in" filter="fade">
                                      <p:cBhvr>
                                        <p:cTn id="70" dur="1000"/>
                                        <p:tgtEl>
                                          <p:spTgt spid="16"/>
                                        </p:tgtEl>
                                      </p:cBhvr>
                                    </p:animEffect>
                                  </p:childTnLst>
                                </p:cTn>
                              </p:par>
                              <p:par>
                                <p:cTn id="71" presetID="3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1000" fill="hold"/>
                                        <p:tgtEl>
                                          <p:spTgt spid="5"/>
                                        </p:tgtEl>
                                        <p:attrNameLst>
                                          <p:attrName>ppt_w</p:attrName>
                                        </p:attrNameLst>
                                      </p:cBhvr>
                                      <p:tavLst>
                                        <p:tav tm="0">
                                          <p:val>
                                            <p:fltVal val="0"/>
                                          </p:val>
                                        </p:tav>
                                        <p:tav tm="100000">
                                          <p:val>
                                            <p:strVal val="#ppt_w"/>
                                          </p:val>
                                        </p:tav>
                                      </p:tavLst>
                                    </p:anim>
                                    <p:anim calcmode="lin" valueType="num">
                                      <p:cBhvr>
                                        <p:cTn id="74" dur="1000" fill="hold"/>
                                        <p:tgtEl>
                                          <p:spTgt spid="5"/>
                                        </p:tgtEl>
                                        <p:attrNameLst>
                                          <p:attrName>ppt_h</p:attrName>
                                        </p:attrNameLst>
                                      </p:cBhvr>
                                      <p:tavLst>
                                        <p:tav tm="0">
                                          <p:val>
                                            <p:fltVal val="0"/>
                                          </p:val>
                                        </p:tav>
                                        <p:tav tm="100000">
                                          <p:val>
                                            <p:strVal val="#ppt_h"/>
                                          </p:val>
                                        </p:tav>
                                      </p:tavLst>
                                    </p:anim>
                                    <p:anim calcmode="lin" valueType="num">
                                      <p:cBhvr>
                                        <p:cTn id="75" dur="1000" fill="hold"/>
                                        <p:tgtEl>
                                          <p:spTgt spid="5"/>
                                        </p:tgtEl>
                                        <p:attrNameLst>
                                          <p:attrName>style.rotation</p:attrName>
                                        </p:attrNameLst>
                                      </p:cBhvr>
                                      <p:tavLst>
                                        <p:tav tm="0">
                                          <p:val>
                                            <p:fltVal val="90"/>
                                          </p:val>
                                        </p:tav>
                                        <p:tav tm="100000">
                                          <p:val>
                                            <p:fltVal val="0"/>
                                          </p:val>
                                        </p:tav>
                                      </p:tavLst>
                                    </p:anim>
                                    <p:animEffect transition="in" filter="fade">
                                      <p:cBhvr>
                                        <p:cTn id="76" dur="1000"/>
                                        <p:tgtEl>
                                          <p:spTgt spid="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fltVal val="0"/>
                                          </p:val>
                                        </p:tav>
                                        <p:tav tm="100000">
                                          <p:val>
                                            <p:strVal val="#ppt_w"/>
                                          </p:val>
                                        </p:tav>
                                      </p:tavLst>
                                    </p:anim>
                                    <p:anim calcmode="lin" valueType="num">
                                      <p:cBhvr>
                                        <p:cTn id="80" dur="1000" fill="hold"/>
                                        <p:tgtEl>
                                          <p:spTgt spid="20"/>
                                        </p:tgtEl>
                                        <p:attrNameLst>
                                          <p:attrName>ppt_h</p:attrName>
                                        </p:attrNameLst>
                                      </p:cBhvr>
                                      <p:tavLst>
                                        <p:tav tm="0">
                                          <p:val>
                                            <p:fltVal val="0"/>
                                          </p:val>
                                        </p:tav>
                                        <p:tav tm="100000">
                                          <p:val>
                                            <p:strVal val="#ppt_h"/>
                                          </p:val>
                                        </p:tav>
                                      </p:tavLst>
                                    </p:anim>
                                    <p:anim calcmode="lin" valueType="num">
                                      <p:cBhvr>
                                        <p:cTn id="81" dur="1000" fill="hold"/>
                                        <p:tgtEl>
                                          <p:spTgt spid="20"/>
                                        </p:tgtEl>
                                        <p:attrNameLst>
                                          <p:attrName>style.rotation</p:attrName>
                                        </p:attrNameLst>
                                      </p:cBhvr>
                                      <p:tavLst>
                                        <p:tav tm="0">
                                          <p:val>
                                            <p:fltVal val="90"/>
                                          </p:val>
                                        </p:tav>
                                        <p:tav tm="100000">
                                          <p:val>
                                            <p:fltVal val="0"/>
                                          </p:val>
                                        </p:tav>
                                      </p:tavLst>
                                    </p:anim>
                                    <p:animEffect transition="in" filter="fade">
                                      <p:cBhvr>
                                        <p:cTn id="82" dur="1000"/>
                                        <p:tgtEl>
                                          <p:spTgt spid="2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1000" fill="hold"/>
                                        <p:tgtEl>
                                          <p:spTgt spid="21"/>
                                        </p:tgtEl>
                                        <p:attrNameLst>
                                          <p:attrName>ppt_w</p:attrName>
                                        </p:attrNameLst>
                                      </p:cBhvr>
                                      <p:tavLst>
                                        <p:tav tm="0">
                                          <p:val>
                                            <p:fltVal val="0"/>
                                          </p:val>
                                        </p:tav>
                                        <p:tav tm="100000">
                                          <p:val>
                                            <p:strVal val="#ppt_w"/>
                                          </p:val>
                                        </p:tav>
                                      </p:tavLst>
                                    </p:anim>
                                    <p:anim calcmode="lin" valueType="num">
                                      <p:cBhvr>
                                        <p:cTn id="86" dur="1000" fill="hold"/>
                                        <p:tgtEl>
                                          <p:spTgt spid="21"/>
                                        </p:tgtEl>
                                        <p:attrNameLst>
                                          <p:attrName>ppt_h</p:attrName>
                                        </p:attrNameLst>
                                      </p:cBhvr>
                                      <p:tavLst>
                                        <p:tav tm="0">
                                          <p:val>
                                            <p:fltVal val="0"/>
                                          </p:val>
                                        </p:tav>
                                        <p:tav tm="100000">
                                          <p:val>
                                            <p:strVal val="#ppt_h"/>
                                          </p:val>
                                        </p:tav>
                                      </p:tavLst>
                                    </p:anim>
                                    <p:anim calcmode="lin" valueType="num">
                                      <p:cBhvr>
                                        <p:cTn id="87" dur="1000" fill="hold"/>
                                        <p:tgtEl>
                                          <p:spTgt spid="21"/>
                                        </p:tgtEl>
                                        <p:attrNameLst>
                                          <p:attrName>style.rotation</p:attrName>
                                        </p:attrNameLst>
                                      </p:cBhvr>
                                      <p:tavLst>
                                        <p:tav tm="0">
                                          <p:val>
                                            <p:fltVal val="90"/>
                                          </p:val>
                                        </p:tav>
                                        <p:tav tm="100000">
                                          <p:val>
                                            <p:fltVal val="0"/>
                                          </p:val>
                                        </p:tav>
                                      </p:tavLst>
                                    </p:anim>
                                    <p:animEffect transition="in" filter="fade">
                                      <p:cBhvr>
                                        <p:cTn id="88" dur="1000"/>
                                        <p:tgtEl>
                                          <p:spTgt spid="2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1000" fill="hold"/>
                                        <p:tgtEl>
                                          <p:spTgt spid="22"/>
                                        </p:tgtEl>
                                        <p:attrNameLst>
                                          <p:attrName>ppt_w</p:attrName>
                                        </p:attrNameLst>
                                      </p:cBhvr>
                                      <p:tavLst>
                                        <p:tav tm="0">
                                          <p:val>
                                            <p:fltVal val="0"/>
                                          </p:val>
                                        </p:tav>
                                        <p:tav tm="100000">
                                          <p:val>
                                            <p:strVal val="#ppt_w"/>
                                          </p:val>
                                        </p:tav>
                                      </p:tavLst>
                                    </p:anim>
                                    <p:anim calcmode="lin" valueType="num">
                                      <p:cBhvr>
                                        <p:cTn id="92" dur="1000" fill="hold"/>
                                        <p:tgtEl>
                                          <p:spTgt spid="22"/>
                                        </p:tgtEl>
                                        <p:attrNameLst>
                                          <p:attrName>ppt_h</p:attrName>
                                        </p:attrNameLst>
                                      </p:cBhvr>
                                      <p:tavLst>
                                        <p:tav tm="0">
                                          <p:val>
                                            <p:fltVal val="0"/>
                                          </p:val>
                                        </p:tav>
                                        <p:tav tm="100000">
                                          <p:val>
                                            <p:strVal val="#ppt_h"/>
                                          </p:val>
                                        </p:tav>
                                      </p:tavLst>
                                    </p:anim>
                                    <p:anim calcmode="lin" valueType="num">
                                      <p:cBhvr>
                                        <p:cTn id="93" dur="1000" fill="hold"/>
                                        <p:tgtEl>
                                          <p:spTgt spid="22"/>
                                        </p:tgtEl>
                                        <p:attrNameLst>
                                          <p:attrName>style.rotation</p:attrName>
                                        </p:attrNameLst>
                                      </p:cBhvr>
                                      <p:tavLst>
                                        <p:tav tm="0">
                                          <p:val>
                                            <p:fltVal val="90"/>
                                          </p:val>
                                        </p:tav>
                                        <p:tav tm="100000">
                                          <p:val>
                                            <p:fltVal val="0"/>
                                          </p:val>
                                        </p:tav>
                                      </p:tavLst>
                                    </p:anim>
                                    <p:animEffect transition="in" filter="fade">
                                      <p:cBhvr>
                                        <p:cTn id="94" dur="1000"/>
                                        <p:tgtEl>
                                          <p:spTgt spid="2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1000" fill="hold"/>
                                        <p:tgtEl>
                                          <p:spTgt spid="23"/>
                                        </p:tgtEl>
                                        <p:attrNameLst>
                                          <p:attrName>ppt_w</p:attrName>
                                        </p:attrNameLst>
                                      </p:cBhvr>
                                      <p:tavLst>
                                        <p:tav tm="0">
                                          <p:val>
                                            <p:fltVal val="0"/>
                                          </p:val>
                                        </p:tav>
                                        <p:tav tm="100000">
                                          <p:val>
                                            <p:strVal val="#ppt_w"/>
                                          </p:val>
                                        </p:tav>
                                      </p:tavLst>
                                    </p:anim>
                                    <p:anim calcmode="lin" valueType="num">
                                      <p:cBhvr>
                                        <p:cTn id="98" dur="1000" fill="hold"/>
                                        <p:tgtEl>
                                          <p:spTgt spid="23"/>
                                        </p:tgtEl>
                                        <p:attrNameLst>
                                          <p:attrName>ppt_h</p:attrName>
                                        </p:attrNameLst>
                                      </p:cBhvr>
                                      <p:tavLst>
                                        <p:tav tm="0">
                                          <p:val>
                                            <p:fltVal val="0"/>
                                          </p:val>
                                        </p:tav>
                                        <p:tav tm="100000">
                                          <p:val>
                                            <p:strVal val="#ppt_h"/>
                                          </p:val>
                                        </p:tav>
                                      </p:tavLst>
                                    </p:anim>
                                    <p:anim calcmode="lin" valueType="num">
                                      <p:cBhvr>
                                        <p:cTn id="99" dur="1000" fill="hold"/>
                                        <p:tgtEl>
                                          <p:spTgt spid="23"/>
                                        </p:tgtEl>
                                        <p:attrNameLst>
                                          <p:attrName>style.rotation</p:attrName>
                                        </p:attrNameLst>
                                      </p:cBhvr>
                                      <p:tavLst>
                                        <p:tav tm="0">
                                          <p:val>
                                            <p:fltVal val="90"/>
                                          </p:val>
                                        </p:tav>
                                        <p:tav tm="100000">
                                          <p:val>
                                            <p:fltVal val="0"/>
                                          </p:val>
                                        </p:tav>
                                      </p:tavLst>
                                    </p:anim>
                                    <p:animEffect transition="in" filter="fade">
                                      <p:cBhvr>
                                        <p:cTn id="100" dur="1000"/>
                                        <p:tgtEl>
                                          <p:spTgt spid="2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p:cTn id="103" dur="1000" fill="hold"/>
                                        <p:tgtEl>
                                          <p:spTgt spid="24"/>
                                        </p:tgtEl>
                                        <p:attrNameLst>
                                          <p:attrName>ppt_w</p:attrName>
                                        </p:attrNameLst>
                                      </p:cBhvr>
                                      <p:tavLst>
                                        <p:tav tm="0">
                                          <p:val>
                                            <p:fltVal val="0"/>
                                          </p:val>
                                        </p:tav>
                                        <p:tav tm="100000">
                                          <p:val>
                                            <p:strVal val="#ppt_w"/>
                                          </p:val>
                                        </p:tav>
                                      </p:tavLst>
                                    </p:anim>
                                    <p:anim calcmode="lin" valueType="num">
                                      <p:cBhvr>
                                        <p:cTn id="104" dur="1000" fill="hold"/>
                                        <p:tgtEl>
                                          <p:spTgt spid="24"/>
                                        </p:tgtEl>
                                        <p:attrNameLst>
                                          <p:attrName>ppt_h</p:attrName>
                                        </p:attrNameLst>
                                      </p:cBhvr>
                                      <p:tavLst>
                                        <p:tav tm="0">
                                          <p:val>
                                            <p:fltVal val="0"/>
                                          </p:val>
                                        </p:tav>
                                        <p:tav tm="100000">
                                          <p:val>
                                            <p:strVal val="#ppt_h"/>
                                          </p:val>
                                        </p:tav>
                                      </p:tavLst>
                                    </p:anim>
                                    <p:anim calcmode="lin" valueType="num">
                                      <p:cBhvr>
                                        <p:cTn id="105" dur="1000" fill="hold"/>
                                        <p:tgtEl>
                                          <p:spTgt spid="24"/>
                                        </p:tgtEl>
                                        <p:attrNameLst>
                                          <p:attrName>style.rotation</p:attrName>
                                        </p:attrNameLst>
                                      </p:cBhvr>
                                      <p:tavLst>
                                        <p:tav tm="0">
                                          <p:val>
                                            <p:fltVal val="90"/>
                                          </p:val>
                                        </p:tav>
                                        <p:tav tm="100000">
                                          <p:val>
                                            <p:fltVal val="0"/>
                                          </p:val>
                                        </p:tav>
                                      </p:tavLst>
                                    </p:anim>
                                    <p:animEffect transition="in" filter="fade">
                                      <p:cBhvr>
                                        <p:cTn id="106" dur="1000"/>
                                        <p:tgtEl>
                                          <p:spTgt spid="2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0" fill="hold"/>
                                        <p:tgtEl>
                                          <p:spTgt spid="29"/>
                                        </p:tgtEl>
                                        <p:attrNameLst>
                                          <p:attrName>ppt_w</p:attrName>
                                        </p:attrNameLst>
                                      </p:cBhvr>
                                      <p:tavLst>
                                        <p:tav tm="0">
                                          <p:val>
                                            <p:fltVal val="0"/>
                                          </p:val>
                                        </p:tav>
                                        <p:tav tm="100000">
                                          <p:val>
                                            <p:strVal val="#ppt_w"/>
                                          </p:val>
                                        </p:tav>
                                      </p:tavLst>
                                    </p:anim>
                                    <p:anim calcmode="lin" valueType="num">
                                      <p:cBhvr>
                                        <p:cTn id="122" dur="1000" fill="hold"/>
                                        <p:tgtEl>
                                          <p:spTgt spid="29"/>
                                        </p:tgtEl>
                                        <p:attrNameLst>
                                          <p:attrName>ppt_h</p:attrName>
                                        </p:attrNameLst>
                                      </p:cBhvr>
                                      <p:tavLst>
                                        <p:tav tm="0">
                                          <p:val>
                                            <p:fltVal val="0"/>
                                          </p:val>
                                        </p:tav>
                                        <p:tav tm="100000">
                                          <p:val>
                                            <p:strVal val="#ppt_h"/>
                                          </p:val>
                                        </p:tav>
                                      </p:tavLst>
                                    </p:anim>
                                    <p:anim calcmode="lin" valueType="num">
                                      <p:cBhvr>
                                        <p:cTn id="123" dur="1000" fill="hold"/>
                                        <p:tgtEl>
                                          <p:spTgt spid="29"/>
                                        </p:tgtEl>
                                        <p:attrNameLst>
                                          <p:attrName>style.rotation</p:attrName>
                                        </p:attrNameLst>
                                      </p:cBhvr>
                                      <p:tavLst>
                                        <p:tav tm="0">
                                          <p:val>
                                            <p:fltVal val="90"/>
                                          </p:val>
                                        </p:tav>
                                        <p:tav tm="100000">
                                          <p:val>
                                            <p:fltVal val="0"/>
                                          </p:val>
                                        </p:tav>
                                      </p:tavLst>
                                    </p:anim>
                                    <p:animEffect transition="in" filter="fade">
                                      <p:cBhvr>
                                        <p:cTn id="124" dur="1000"/>
                                        <p:tgtEl>
                                          <p:spTgt spid="29"/>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000" fill="hold"/>
                                        <p:tgtEl>
                                          <p:spTgt spid="30"/>
                                        </p:tgtEl>
                                        <p:attrNameLst>
                                          <p:attrName>ppt_w</p:attrName>
                                        </p:attrNameLst>
                                      </p:cBhvr>
                                      <p:tavLst>
                                        <p:tav tm="0">
                                          <p:val>
                                            <p:fltVal val="0"/>
                                          </p:val>
                                        </p:tav>
                                        <p:tav tm="100000">
                                          <p:val>
                                            <p:strVal val="#ppt_w"/>
                                          </p:val>
                                        </p:tav>
                                      </p:tavLst>
                                    </p:anim>
                                    <p:anim calcmode="lin" valueType="num">
                                      <p:cBhvr>
                                        <p:cTn id="128" dur="1000" fill="hold"/>
                                        <p:tgtEl>
                                          <p:spTgt spid="30"/>
                                        </p:tgtEl>
                                        <p:attrNameLst>
                                          <p:attrName>ppt_h</p:attrName>
                                        </p:attrNameLst>
                                      </p:cBhvr>
                                      <p:tavLst>
                                        <p:tav tm="0">
                                          <p:val>
                                            <p:fltVal val="0"/>
                                          </p:val>
                                        </p:tav>
                                        <p:tav tm="100000">
                                          <p:val>
                                            <p:strVal val="#ppt_h"/>
                                          </p:val>
                                        </p:tav>
                                      </p:tavLst>
                                    </p:anim>
                                    <p:anim calcmode="lin" valueType="num">
                                      <p:cBhvr>
                                        <p:cTn id="129" dur="1000" fill="hold"/>
                                        <p:tgtEl>
                                          <p:spTgt spid="30"/>
                                        </p:tgtEl>
                                        <p:attrNameLst>
                                          <p:attrName>style.rotation</p:attrName>
                                        </p:attrNameLst>
                                      </p:cBhvr>
                                      <p:tavLst>
                                        <p:tav tm="0">
                                          <p:val>
                                            <p:fltVal val="90"/>
                                          </p:val>
                                        </p:tav>
                                        <p:tav tm="100000">
                                          <p:val>
                                            <p:fltVal val="0"/>
                                          </p:val>
                                        </p:tav>
                                      </p:tavLst>
                                    </p:anim>
                                    <p:animEffect transition="in" filter="fade">
                                      <p:cBhvr>
                                        <p:cTn id="130" dur="1000"/>
                                        <p:tgtEl>
                                          <p:spTgt spid="30"/>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000" fill="hold"/>
                                        <p:tgtEl>
                                          <p:spTgt spid="31"/>
                                        </p:tgtEl>
                                        <p:attrNameLst>
                                          <p:attrName>ppt_w</p:attrName>
                                        </p:attrNameLst>
                                      </p:cBhvr>
                                      <p:tavLst>
                                        <p:tav tm="0">
                                          <p:val>
                                            <p:fltVal val="0"/>
                                          </p:val>
                                        </p:tav>
                                        <p:tav tm="100000">
                                          <p:val>
                                            <p:strVal val="#ppt_w"/>
                                          </p:val>
                                        </p:tav>
                                      </p:tavLst>
                                    </p:anim>
                                    <p:anim calcmode="lin" valueType="num">
                                      <p:cBhvr>
                                        <p:cTn id="134" dur="1000" fill="hold"/>
                                        <p:tgtEl>
                                          <p:spTgt spid="31"/>
                                        </p:tgtEl>
                                        <p:attrNameLst>
                                          <p:attrName>ppt_h</p:attrName>
                                        </p:attrNameLst>
                                      </p:cBhvr>
                                      <p:tavLst>
                                        <p:tav tm="0">
                                          <p:val>
                                            <p:fltVal val="0"/>
                                          </p:val>
                                        </p:tav>
                                        <p:tav tm="100000">
                                          <p:val>
                                            <p:strVal val="#ppt_h"/>
                                          </p:val>
                                        </p:tav>
                                      </p:tavLst>
                                    </p:anim>
                                    <p:anim calcmode="lin" valueType="num">
                                      <p:cBhvr>
                                        <p:cTn id="135" dur="1000" fill="hold"/>
                                        <p:tgtEl>
                                          <p:spTgt spid="31"/>
                                        </p:tgtEl>
                                        <p:attrNameLst>
                                          <p:attrName>style.rotation</p:attrName>
                                        </p:attrNameLst>
                                      </p:cBhvr>
                                      <p:tavLst>
                                        <p:tav tm="0">
                                          <p:val>
                                            <p:fltVal val="90"/>
                                          </p:val>
                                        </p:tav>
                                        <p:tav tm="100000">
                                          <p:val>
                                            <p:fltVal val="0"/>
                                          </p:val>
                                        </p:tav>
                                      </p:tavLst>
                                    </p:anim>
                                    <p:animEffect transition="in" filter="fade">
                                      <p:cBhvr>
                                        <p:cTn id="136" dur="1000"/>
                                        <p:tgtEl>
                                          <p:spTgt spid="31"/>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1000" fill="hold"/>
                                        <p:tgtEl>
                                          <p:spTgt spid="32"/>
                                        </p:tgtEl>
                                        <p:attrNameLst>
                                          <p:attrName>ppt_w</p:attrName>
                                        </p:attrNameLst>
                                      </p:cBhvr>
                                      <p:tavLst>
                                        <p:tav tm="0">
                                          <p:val>
                                            <p:fltVal val="0"/>
                                          </p:val>
                                        </p:tav>
                                        <p:tav tm="100000">
                                          <p:val>
                                            <p:strVal val="#ppt_w"/>
                                          </p:val>
                                        </p:tav>
                                      </p:tavLst>
                                    </p:anim>
                                    <p:anim calcmode="lin" valueType="num">
                                      <p:cBhvr>
                                        <p:cTn id="140" dur="1000" fill="hold"/>
                                        <p:tgtEl>
                                          <p:spTgt spid="32"/>
                                        </p:tgtEl>
                                        <p:attrNameLst>
                                          <p:attrName>ppt_h</p:attrName>
                                        </p:attrNameLst>
                                      </p:cBhvr>
                                      <p:tavLst>
                                        <p:tav tm="0">
                                          <p:val>
                                            <p:fltVal val="0"/>
                                          </p:val>
                                        </p:tav>
                                        <p:tav tm="100000">
                                          <p:val>
                                            <p:strVal val="#ppt_h"/>
                                          </p:val>
                                        </p:tav>
                                      </p:tavLst>
                                    </p:anim>
                                    <p:anim calcmode="lin" valueType="num">
                                      <p:cBhvr>
                                        <p:cTn id="141" dur="1000" fill="hold"/>
                                        <p:tgtEl>
                                          <p:spTgt spid="32"/>
                                        </p:tgtEl>
                                        <p:attrNameLst>
                                          <p:attrName>style.rotation</p:attrName>
                                        </p:attrNameLst>
                                      </p:cBhvr>
                                      <p:tavLst>
                                        <p:tav tm="0">
                                          <p:val>
                                            <p:fltVal val="90"/>
                                          </p:val>
                                        </p:tav>
                                        <p:tav tm="100000">
                                          <p:val>
                                            <p:fltVal val="0"/>
                                          </p:val>
                                        </p:tav>
                                      </p:tavLst>
                                    </p:anim>
                                    <p:animEffect transition="in" filter="fade">
                                      <p:cBhvr>
                                        <p:cTn id="142" dur="1000"/>
                                        <p:tgtEl>
                                          <p:spTgt spid="32"/>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p:cTn id="145" dur="1000" fill="hold"/>
                                        <p:tgtEl>
                                          <p:spTgt spid="33"/>
                                        </p:tgtEl>
                                        <p:attrNameLst>
                                          <p:attrName>ppt_w</p:attrName>
                                        </p:attrNameLst>
                                      </p:cBhvr>
                                      <p:tavLst>
                                        <p:tav tm="0">
                                          <p:val>
                                            <p:fltVal val="0"/>
                                          </p:val>
                                        </p:tav>
                                        <p:tav tm="100000">
                                          <p:val>
                                            <p:strVal val="#ppt_w"/>
                                          </p:val>
                                        </p:tav>
                                      </p:tavLst>
                                    </p:anim>
                                    <p:anim calcmode="lin" valueType="num">
                                      <p:cBhvr>
                                        <p:cTn id="146" dur="1000" fill="hold"/>
                                        <p:tgtEl>
                                          <p:spTgt spid="33"/>
                                        </p:tgtEl>
                                        <p:attrNameLst>
                                          <p:attrName>ppt_h</p:attrName>
                                        </p:attrNameLst>
                                      </p:cBhvr>
                                      <p:tavLst>
                                        <p:tav tm="0">
                                          <p:val>
                                            <p:fltVal val="0"/>
                                          </p:val>
                                        </p:tav>
                                        <p:tav tm="100000">
                                          <p:val>
                                            <p:strVal val="#ppt_h"/>
                                          </p:val>
                                        </p:tav>
                                      </p:tavLst>
                                    </p:anim>
                                    <p:anim calcmode="lin" valueType="num">
                                      <p:cBhvr>
                                        <p:cTn id="147" dur="1000" fill="hold"/>
                                        <p:tgtEl>
                                          <p:spTgt spid="33"/>
                                        </p:tgtEl>
                                        <p:attrNameLst>
                                          <p:attrName>style.rotation</p:attrName>
                                        </p:attrNameLst>
                                      </p:cBhvr>
                                      <p:tavLst>
                                        <p:tav tm="0">
                                          <p:val>
                                            <p:fltVal val="90"/>
                                          </p:val>
                                        </p:tav>
                                        <p:tav tm="100000">
                                          <p:val>
                                            <p:fltVal val="0"/>
                                          </p:val>
                                        </p:tav>
                                      </p:tavLst>
                                    </p:anim>
                                    <p:animEffect transition="in" filter="fade">
                                      <p:cBhvr>
                                        <p:cTn id="148" dur="1000"/>
                                        <p:tgtEl>
                                          <p:spTgt spid="33"/>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34"/>
                                        </p:tgtEl>
                                        <p:attrNameLst>
                                          <p:attrName>style.visibility</p:attrName>
                                        </p:attrNameLst>
                                      </p:cBhvr>
                                      <p:to>
                                        <p:strVal val="visible"/>
                                      </p:to>
                                    </p:set>
                                    <p:anim calcmode="lin" valueType="num">
                                      <p:cBhvr>
                                        <p:cTn id="151" dur="1000" fill="hold"/>
                                        <p:tgtEl>
                                          <p:spTgt spid="34"/>
                                        </p:tgtEl>
                                        <p:attrNameLst>
                                          <p:attrName>ppt_w</p:attrName>
                                        </p:attrNameLst>
                                      </p:cBhvr>
                                      <p:tavLst>
                                        <p:tav tm="0">
                                          <p:val>
                                            <p:fltVal val="0"/>
                                          </p:val>
                                        </p:tav>
                                        <p:tav tm="100000">
                                          <p:val>
                                            <p:strVal val="#ppt_w"/>
                                          </p:val>
                                        </p:tav>
                                      </p:tavLst>
                                    </p:anim>
                                    <p:anim calcmode="lin" valueType="num">
                                      <p:cBhvr>
                                        <p:cTn id="152" dur="1000" fill="hold"/>
                                        <p:tgtEl>
                                          <p:spTgt spid="34"/>
                                        </p:tgtEl>
                                        <p:attrNameLst>
                                          <p:attrName>ppt_h</p:attrName>
                                        </p:attrNameLst>
                                      </p:cBhvr>
                                      <p:tavLst>
                                        <p:tav tm="0">
                                          <p:val>
                                            <p:fltVal val="0"/>
                                          </p:val>
                                        </p:tav>
                                        <p:tav tm="100000">
                                          <p:val>
                                            <p:strVal val="#ppt_h"/>
                                          </p:val>
                                        </p:tav>
                                      </p:tavLst>
                                    </p:anim>
                                    <p:anim calcmode="lin" valueType="num">
                                      <p:cBhvr>
                                        <p:cTn id="153" dur="1000" fill="hold"/>
                                        <p:tgtEl>
                                          <p:spTgt spid="34"/>
                                        </p:tgtEl>
                                        <p:attrNameLst>
                                          <p:attrName>style.rotation</p:attrName>
                                        </p:attrNameLst>
                                      </p:cBhvr>
                                      <p:tavLst>
                                        <p:tav tm="0">
                                          <p:val>
                                            <p:fltVal val="90"/>
                                          </p:val>
                                        </p:tav>
                                        <p:tav tm="100000">
                                          <p:val>
                                            <p:fltVal val="0"/>
                                          </p:val>
                                        </p:tav>
                                      </p:tavLst>
                                    </p:anim>
                                    <p:animEffect transition="in" filter="fade">
                                      <p:cBhvr>
                                        <p:cTn id="154" dur="1000"/>
                                        <p:tgtEl>
                                          <p:spTgt spid="3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1000" fill="hold"/>
                                        <p:tgtEl>
                                          <p:spTgt spid="36"/>
                                        </p:tgtEl>
                                        <p:attrNameLst>
                                          <p:attrName>ppt_w</p:attrName>
                                        </p:attrNameLst>
                                      </p:cBhvr>
                                      <p:tavLst>
                                        <p:tav tm="0">
                                          <p:val>
                                            <p:fltVal val="0"/>
                                          </p:val>
                                        </p:tav>
                                        <p:tav tm="100000">
                                          <p:val>
                                            <p:strVal val="#ppt_w"/>
                                          </p:val>
                                        </p:tav>
                                      </p:tavLst>
                                    </p:anim>
                                    <p:anim calcmode="lin" valueType="num">
                                      <p:cBhvr>
                                        <p:cTn id="158" dur="1000" fill="hold"/>
                                        <p:tgtEl>
                                          <p:spTgt spid="36"/>
                                        </p:tgtEl>
                                        <p:attrNameLst>
                                          <p:attrName>ppt_h</p:attrName>
                                        </p:attrNameLst>
                                      </p:cBhvr>
                                      <p:tavLst>
                                        <p:tav tm="0">
                                          <p:val>
                                            <p:fltVal val="0"/>
                                          </p:val>
                                        </p:tav>
                                        <p:tav tm="100000">
                                          <p:val>
                                            <p:strVal val="#ppt_h"/>
                                          </p:val>
                                        </p:tav>
                                      </p:tavLst>
                                    </p:anim>
                                    <p:anim calcmode="lin" valueType="num">
                                      <p:cBhvr>
                                        <p:cTn id="159" dur="1000" fill="hold"/>
                                        <p:tgtEl>
                                          <p:spTgt spid="36"/>
                                        </p:tgtEl>
                                        <p:attrNameLst>
                                          <p:attrName>style.rotation</p:attrName>
                                        </p:attrNameLst>
                                      </p:cBhvr>
                                      <p:tavLst>
                                        <p:tav tm="0">
                                          <p:val>
                                            <p:fltVal val="90"/>
                                          </p:val>
                                        </p:tav>
                                        <p:tav tm="100000">
                                          <p:val>
                                            <p:fltVal val="0"/>
                                          </p:val>
                                        </p:tav>
                                      </p:tavLst>
                                    </p:anim>
                                    <p:animEffect transition="in" filter="fade">
                                      <p:cBhvr>
                                        <p:cTn id="160" dur="1000"/>
                                        <p:tgtEl>
                                          <p:spTgt spid="36"/>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1000" fill="hold"/>
                                        <p:tgtEl>
                                          <p:spTgt spid="41"/>
                                        </p:tgtEl>
                                        <p:attrNameLst>
                                          <p:attrName>ppt_w</p:attrName>
                                        </p:attrNameLst>
                                      </p:cBhvr>
                                      <p:tavLst>
                                        <p:tav tm="0">
                                          <p:val>
                                            <p:fltVal val="0"/>
                                          </p:val>
                                        </p:tav>
                                        <p:tav tm="100000">
                                          <p:val>
                                            <p:strVal val="#ppt_w"/>
                                          </p:val>
                                        </p:tav>
                                      </p:tavLst>
                                    </p:anim>
                                    <p:anim calcmode="lin" valueType="num">
                                      <p:cBhvr>
                                        <p:cTn id="164" dur="1000" fill="hold"/>
                                        <p:tgtEl>
                                          <p:spTgt spid="41"/>
                                        </p:tgtEl>
                                        <p:attrNameLst>
                                          <p:attrName>ppt_h</p:attrName>
                                        </p:attrNameLst>
                                      </p:cBhvr>
                                      <p:tavLst>
                                        <p:tav tm="0">
                                          <p:val>
                                            <p:fltVal val="0"/>
                                          </p:val>
                                        </p:tav>
                                        <p:tav tm="100000">
                                          <p:val>
                                            <p:strVal val="#ppt_h"/>
                                          </p:val>
                                        </p:tav>
                                      </p:tavLst>
                                    </p:anim>
                                    <p:anim calcmode="lin" valueType="num">
                                      <p:cBhvr>
                                        <p:cTn id="165" dur="1000" fill="hold"/>
                                        <p:tgtEl>
                                          <p:spTgt spid="41"/>
                                        </p:tgtEl>
                                        <p:attrNameLst>
                                          <p:attrName>style.rotation</p:attrName>
                                        </p:attrNameLst>
                                      </p:cBhvr>
                                      <p:tavLst>
                                        <p:tav tm="0">
                                          <p:val>
                                            <p:fltVal val="90"/>
                                          </p:val>
                                        </p:tav>
                                        <p:tav tm="100000">
                                          <p:val>
                                            <p:fltVal val="0"/>
                                          </p:val>
                                        </p:tav>
                                      </p:tavLst>
                                    </p:anim>
                                    <p:animEffect transition="in" filter="fade">
                                      <p:cBhvr>
                                        <p:cTn id="166" dur="1000"/>
                                        <p:tgtEl>
                                          <p:spTgt spid="41"/>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1000" fill="hold"/>
                                        <p:tgtEl>
                                          <p:spTgt spid="42"/>
                                        </p:tgtEl>
                                        <p:attrNameLst>
                                          <p:attrName>ppt_w</p:attrName>
                                        </p:attrNameLst>
                                      </p:cBhvr>
                                      <p:tavLst>
                                        <p:tav tm="0">
                                          <p:val>
                                            <p:fltVal val="0"/>
                                          </p:val>
                                        </p:tav>
                                        <p:tav tm="100000">
                                          <p:val>
                                            <p:strVal val="#ppt_w"/>
                                          </p:val>
                                        </p:tav>
                                      </p:tavLst>
                                    </p:anim>
                                    <p:anim calcmode="lin" valueType="num">
                                      <p:cBhvr>
                                        <p:cTn id="170" dur="1000" fill="hold"/>
                                        <p:tgtEl>
                                          <p:spTgt spid="42"/>
                                        </p:tgtEl>
                                        <p:attrNameLst>
                                          <p:attrName>ppt_h</p:attrName>
                                        </p:attrNameLst>
                                      </p:cBhvr>
                                      <p:tavLst>
                                        <p:tav tm="0">
                                          <p:val>
                                            <p:fltVal val="0"/>
                                          </p:val>
                                        </p:tav>
                                        <p:tav tm="100000">
                                          <p:val>
                                            <p:strVal val="#ppt_h"/>
                                          </p:val>
                                        </p:tav>
                                      </p:tavLst>
                                    </p:anim>
                                    <p:anim calcmode="lin" valueType="num">
                                      <p:cBhvr>
                                        <p:cTn id="171" dur="1000" fill="hold"/>
                                        <p:tgtEl>
                                          <p:spTgt spid="42"/>
                                        </p:tgtEl>
                                        <p:attrNameLst>
                                          <p:attrName>style.rotation</p:attrName>
                                        </p:attrNameLst>
                                      </p:cBhvr>
                                      <p:tavLst>
                                        <p:tav tm="0">
                                          <p:val>
                                            <p:fltVal val="90"/>
                                          </p:val>
                                        </p:tav>
                                        <p:tav tm="100000">
                                          <p:val>
                                            <p:fltVal val="0"/>
                                          </p:val>
                                        </p:tav>
                                      </p:tavLst>
                                    </p:anim>
                                    <p:animEffect transition="in" filter="fade">
                                      <p:cBhvr>
                                        <p:cTn id="172" dur="1000"/>
                                        <p:tgtEl>
                                          <p:spTgt spid="42"/>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44"/>
                                        </p:tgtEl>
                                        <p:attrNameLst>
                                          <p:attrName>style.visibility</p:attrName>
                                        </p:attrNameLst>
                                      </p:cBhvr>
                                      <p:to>
                                        <p:strVal val="visible"/>
                                      </p:to>
                                    </p:set>
                                    <p:anim calcmode="lin" valueType="num">
                                      <p:cBhvr>
                                        <p:cTn id="175" dur="1000" fill="hold"/>
                                        <p:tgtEl>
                                          <p:spTgt spid="44"/>
                                        </p:tgtEl>
                                        <p:attrNameLst>
                                          <p:attrName>ppt_w</p:attrName>
                                        </p:attrNameLst>
                                      </p:cBhvr>
                                      <p:tavLst>
                                        <p:tav tm="0">
                                          <p:val>
                                            <p:fltVal val="0"/>
                                          </p:val>
                                        </p:tav>
                                        <p:tav tm="100000">
                                          <p:val>
                                            <p:strVal val="#ppt_w"/>
                                          </p:val>
                                        </p:tav>
                                      </p:tavLst>
                                    </p:anim>
                                    <p:anim calcmode="lin" valueType="num">
                                      <p:cBhvr>
                                        <p:cTn id="176" dur="1000" fill="hold"/>
                                        <p:tgtEl>
                                          <p:spTgt spid="44"/>
                                        </p:tgtEl>
                                        <p:attrNameLst>
                                          <p:attrName>ppt_h</p:attrName>
                                        </p:attrNameLst>
                                      </p:cBhvr>
                                      <p:tavLst>
                                        <p:tav tm="0">
                                          <p:val>
                                            <p:fltVal val="0"/>
                                          </p:val>
                                        </p:tav>
                                        <p:tav tm="100000">
                                          <p:val>
                                            <p:strVal val="#ppt_h"/>
                                          </p:val>
                                        </p:tav>
                                      </p:tavLst>
                                    </p:anim>
                                    <p:anim calcmode="lin" valueType="num">
                                      <p:cBhvr>
                                        <p:cTn id="177" dur="1000" fill="hold"/>
                                        <p:tgtEl>
                                          <p:spTgt spid="44"/>
                                        </p:tgtEl>
                                        <p:attrNameLst>
                                          <p:attrName>style.rotation</p:attrName>
                                        </p:attrNameLst>
                                      </p:cBhvr>
                                      <p:tavLst>
                                        <p:tav tm="0">
                                          <p:val>
                                            <p:fltVal val="90"/>
                                          </p:val>
                                        </p:tav>
                                        <p:tav tm="100000">
                                          <p:val>
                                            <p:fltVal val="0"/>
                                          </p:val>
                                        </p:tav>
                                      </p:tavLst>
                                    </p:anim>
                                    <p:animEffect transition="in" filter="fade">
                                      <p:cBhvr>
                                        <p:cTn id="178" dur="1000"/>
                                        <p:tgtEl>
                                          <p:spTgt spid="44"/>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 calcmode="lin" valueType="num">
                                      <p:cBhvr>
                                        <p:cTn id="181" dur="1000" fill="hold"/>
                                        <p:tgtEl>
                                          <p:spTgt spid="65"/>
                                        </p:tgtEl>
                                        <p:attrNameLst>
                                          <p:attrName>ppt_w</p:attrName>
                                        </p:attrNameLst>
                                      </p:cBhvr>
                                      <p:tavLst>
                                        <p:tav tm="0">
                                          <p:val>
                                            <p:fltVal val="0"/>
                                          </p:val>
                                        </p:tav>
                                        <p:tav tm="100000">
                                          <p:val>
                                            <p:strVal val="#ppt_w"/>
                                          </p:val>
                                        </p:tav>
                                      </p:tavLst>
                                    </p:anim>
                                    <p:anim calcmode="lin" valueType="num">
                                      <p:cBhvr>
                                        <p:cTn id="182" dur="1000" fill="hold"/>
                                        <p:tgtEl>
                                          <p:spTgt spid="65"/>
                                        </p:tgtEl>
                                        <p:attrNameLst>
                                          <p:attrName>ppt_h</p:attrName>
                                        </p:attrNameLst>
                                      </p:cBhvr>
                                      <p:tavLst>
                                        <p:tav tm="0">
                                          <p:val>
                                            <p:fltVal val="0"/>
                                          </p:val>
                                        </p:tav>
                                        <p:tav tm="100000">
                                          <p:val>
                                            <p:strVal val="#ppt_h"/>
                                          </p:val>
                                        </p:tav>
                                      </p:tavLst>
                                    </p:anim>
                                    <p:anim calcmode="lin" valueType="num">
                                      <p:cBhvr>
                                        <p:cTn id="183" dur="1000" fill="hold"/>
                                        <p:tgtEl>
                                          <p:spTgt spid="65"/>
                                        </p:tgtEl>
                                        <p:attrNameLst>
                                          <p:attrName>style.rotation</p:attrName>
                                        </p:attrNameLst>
                                      </p:cBhvr>
                                      <p:tavLst>
                                        <p:tav tm="0">
                                          <p:val>
                                            <p:fltVal val="90"/>
                                          </p:val>
                                        </p:tav>
                                        <p:tav tm="100000">
                                          <p:val>
                                            <p:fltVal val="0"/>
                                          </p:val>
                                        </p:tav>
                                      </p:tavLst>
                                    </p:anim>
                                    <p:animEffect transition="in" filter="fade">
                                      <p:cBhvr>
                                        <p:cTn id="184" dur="1000"/>
                                        <p:tgtEl>
                                          <p:spTgt spid="65"/>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66"/>
                                        </p:tgtEl>
                                        <p:attrNameLst>
                                          <p:attrName>style.visibility</p:attrName>
                                        </p:attrNameLst>
                                      </p:cBhvr>
                                      <p:to>
                                        <p:strVal val="visible"/>
                                      </p:to>
                                    </p:set>
                                    <p:anim calcmode="lin" valueType="num">
                                      <p:cBhvr>
                                        <p:cTn id="187" dur="1000" fill="hold"/>
                                        <p:tgtEl>
                                          <p:spTgt spid="66"/>
                                        </p:tgtEl>
                                        <p:attrNameLst>
                                          <p:attrName>ppt_w</p:attrName>
                                        </p:attrNameLst>
                                      </p:cBhvr>
                                      <p:tavLst>
                                        <p:tav tm="0">
                                          <p:val>
                                            <p:fltVal val="0"/>
                                          </p:val>
                                        </p:tav>
                                        <p:tav tm="100000">
                                          <p:val>
                                            <p:strVal val="#ppt_w"/>
                                          </p:val>
                                        </p:tav>
                                      </p:tavLst>
                                    </p:anim>
                                    <p:anim calcmode="lin" valueType="num">
                                      <p:cBhvr>
                                        <p:cTn id="188" dur="1000" fill="hold"/>
                                        <p:tgtEl>
                                          <p:spTgt spid="66"/>
                                        </p:tgtEl>
                                        <p:attrNameLst>
                                          <p:attrName>ppt_h</p:attrName>
                                        </p:attrNameLst>
                                      </p:cBhvr>
                                      <p:tavLst>
                                        <p:tav tm="0">
                                          <p:val>
                                            <p:fltVal val="0"/>
                                          </p:val>
                                        </p:tav>
                                        <p:tav tm="100000">
                                          <p:val>
                                            <p:strVal val="#ppt_h"/>
                                          </p:val>
                                        </p:tav>
                                      </p:tavLst>
                                    </p:anim>
                                    <p:anim calcmode="lin" valueType="num">
                                      <p:cBhvr>
                                        <p:cTn id="189" dur="1000" fill="hold"/>
                                        <p:tgtEl>
                                          <p:spTgt spid="66"/>
                                        </p:tgtEl>
                                        <p:attrNameLst>
                                          <p:attrName>style.rotation</p:attrName>
                                        </p:attrNameLst>
                                      </p:cBhvr>
                                      <p:tavLst>
                                        <p:tav tm="0">
                                          <p:val>
                                            <p:fltVal val="90"/>
                                          </p:val>
                                        </p:tav>
                                        <p:tav tm="100000">
                                          <p:val>
                                            <p:fltVal val="0"/>
                                          </p:val>
                                        </p:tav>
                                      </p:tavLst>
                                    </p:anim>
                                    <p:animEffect transition="in" filter="fade">
                                      <p:cBhvr>
                                        <p:cTn id="190" dur="1000"/>
                                        <p:tgtEl>
                                          <p:spTgt spid="66"/>
                                        </p:tgtEl>
                                      </p:cBhvr>
                                    </p:animEffect>
                                  </p:childTnLst>
                                </p:cTn>
                              </p:par>
                              <p:par>
                                <p:cTn id="191" presetID="31" presetClass="entr" presetSubtype="0" fill="hold" nodeType="with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p:cTn id="193" dur="1000" fill="hold"/>
                                        <p:tgtEl>
                                          <p:spTgt spid="67"/>
                                        </p:tgtEl>
                                        <p:attrNameLst>
                                          <p:attrName>ppt_w</p:attrName>
                                        </p:attrNameLst>
                                      </p:cBhvr>
                                      <p:tavLst>
                                        <p:tav tm="0">
                                          <p:val>
                                            <p:fltVal val="0"/>
                                          </p:val>
                                        </p:tav>
                                        <p:tav tm="100000">
                                          <p:val>
                                            <p:strVal val="#ppt_w"/>
                                          </p:val>
                                        </p:tav>
                                      </p:tavLst>
                                    </p:anim>
                                    <p:anim calcmode="lin" valueType="num">
                                      <p:cBhvr>
                                        <p:cTn id="194" dur="1000" fill="hold"/>
                                        <p:tgtEl>
                                          <p:spTgt spid="67"/>
                                        </p:tgtEl>
                                        <p:attrNameLst>
                                          <p:attrName>ppt_h</p:attrName>
                                        </p:attrNameLst>
                                      </p:cBhvr>
                                      <p:tavLst>
                                        <p:tav tm="0">
                                          <p:val>
                                            <p:fltVal val="0"/>
                                          </p:val>
                                        </p:tav>
                                        <p:tav tm="100000">
                                          <p:val>
                                            <p:strVal val="#ppt_h"/>
                                          </p:val>
                                        </p:tav>
                                      </p:tavLst>
                                    </p:anim>
                                    <p:anim calcmode="lin" valueType="num">
                                      <p:cBhvr>
                                        <p:cTn id="195" dur="1000" fill="hold"/>
                                        <p:tgtEl>
                                          <p:spTgt spid="67"/>
                                        </p:tgtEl>
                                        <p:attrNameLst>
                                          <p:attrName>style.rotation</p:attrName>
                                        </p:attrNameLst>
                                      </p:cBhvr>
                                      <p:tavLst>
                                        <p:tav tm="0">
                                          <p:val>
                                            <p:fltVal val="90"/>
                                          </p:val>
                                        </p:tav>
                                        <p:tav tm="100000">
                                          <p:val>
                                            <p:fltVal val="0"/>
                                          </p:val>
                                        </p:tav>
                                      </p:tavLst>
                                    </p:anim>
                                    <p:animEffect transition="in" filter="fade">
                                      <p:cBhvr>
                                        <p:cTn id="196" dur="1000"/>
                                        <p:tgtEl>
                                          <p:spTgt spid="67"/>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70"/>
                                        </p:tgtEl>
                                        <p:attrNameLst>
                                          <p:attrName>style.visibility</p:attrName>
                                        </p:attrNameLst>
                                      </p:cBhvr>
                                      <p:to>
                                        <p:strVal val="visible"/>
                                      </p:to>
                                    </p:set>
                                    <p:anim calcmode="lin" valueType="num">
                                      <p:cBhvr>
                                        <p:cTn id="199" dur="1000" fill="hold"/>
                                        <p:tgtEl>
                                          <p:spTgt spid="70"/>
                                        </p:tgtEl>
                                        <p:attrNameLst>
                                          <p:attrName>ppt_w</p:attrName>
                                        </p:attrNameLst>
                                      </p:cBhvr>
                                      <p:tavLst>
                                        <p:tav tm="0">
                                          <p:val>
                                            <p:fltVal val="0"/>
                                          </p:val>
                                        </p:tav>
                                        <p:tav tm="100000">
                                          <p:val>
                                            <p:strVal val="#ppt_w"/>
                                          </p:val>
                                        </p:tav>
                                      </p:tavLst>
                                    </p:anim>
                                    <p:anim calcmode="lin" valueType="num">
                                      <p:cBhvr>
                                        <p:cTn id="200" dur="1000" fill="hold"/>
                                        <p:tgtEl>
                                          <p:spTgt spid="70"/>
                                        </p:tgtEl>
                                        <p:attrNameLst>
                                          <p:attrName>ppt_h</p:attrName>
                                        </p:attrNameLst>
                                      </p:cBhvr>
                                      <p:tavLst>
                                        <p:tav tm="0">
                                          <p:val>
                                            <p:fltVal val="0"/>
                                          </p:val>
                                        </p:tav>
                                        <p:tav tm="100000">
                                          <p:val>
                                            <p:strVal val="#ppt_h"/>
                                          </p:val>
                                        </p:tav>
                                      </p:tavLst>
                                    </p:anim>
                                    <p:anim calcmode="lin" valueType="num">
                                      <p:cBhvr>
                                        <p:cTn id="201" dur="1000" fill="hold"/>
                                        <p:tgtEl>
                                          <p:spTgt spid="70"/>
                                        </p:tgtEl>
                                        <p:attrNameLst>
                                          <p:attrName>style.rotation</p:attrName>
                                        </p:attrNameLst>
                                      </p:cBhvr>
                                      <p:tavLst>
                                        <p:tav tm="0">
                                          <p:val>
                                            <p:fltVal val="90"/>
                                          </p:val>
                                        </p:tav>
                                        <p:tav tm="100000">
                                          <p:val>
                                            <p:fltVal val="0"/>
                                          </p:val>
                                        </p:tav>
                                      </p:tavLst>
                                    </p:anim>
                                    <p:animEffect transition="in" filter="fade">
                                      <p:cBhvr>
                                        <p:cTn id="202" dur="1000"/>
                                        <p:tgtEl>
                                          <p:spTgt spid="70"/>
                                        </p:tgtEl>
                                      </p:cBhvr>
                                    </p:animEffect>
                                  </p:childTnLst>
                                </p:cTn>
                              </p:par>
                              <p:par>
                                <p:cTn id="203" presetID="31" presetClass="entr" presetSubtype="0" fill="hold" grpId="0" nodeType="withEffect">
                                  <p:stCondLst>
                                    <p:cond delay="0"/>
                                  </p:stCondLst>
                                  <p:childTnLst>
                                    <p:set>
                                      <p:cBhvr>
                                        <p:cTn id="204" dur="1" fill="hold">
                                          <p:stCondLst>
                                            <p:cond delay="0"/>
                                          </p:stCondLst>
                                        </p:cTn>
                                        <p:tgtEl>
                                          <p:spTgt spid="72"/>
                                        </p:tgtEl>
                                        <p:attrNameLst>
                                          <p:attrName>style.visibility</p:attrName>
                                        </p:attrNameLst>
                                      </p:cBhvr>
                                      <p:to>
                                        <p:strVal val="visible"/>
                                      </p:to>
                                    </p:set>
                                    <p:anim calcmode="lin" valueType="num">
                                      <p:cBhvr>
                                        <p:cTn id="205" dur="1000" fill="hold"/>
                                        <p:tgtEl>
                                          <p:spTgt spid="72"/>
                                        </p:tgtEl>
                                        <p:attrNameLst>
                                          <p:attrName>ppt_w</p:attrName>
                                        </p:attrNameLst>
                                      </p:cBhvr>
                                      <p:tavLst>
                                        <p:tav tm="0">
                                          <p:val>
                                            <p:fltVal val="0"/>
                                          </p:val>
                                        </p:tav>
                                        <p:tav tm="100000">
                                          <p:val>
                                            <p:strVal val="#ppt_w"/>
                                          </p:val>
                                        </p:tav>
                                      </p:tavLst>
                                    </p:anim>
                                    <p:anim calcmode="lin" valueType="num">
                                      <p:cBhvr>
                                        <p:cTn id="206" dur="1000" fill="hold"/>
                                        <p:tgtEl>
                                          <p:spTgt spid="72"/>
                                        </p:tgtEl>
                                        <p:attrNameLst>
                                          <p:attrName>ppt_h</p:attrName>
                                        </p:attrNameLst>
                                      </p:cBhvr>
                                      <p:tavLst>
                                        <p:tav tm="0">
                                          <p:val>
                                            <p:fltVal val="0"/>
                                          </p:val>
                                        </p:tav>
                                        <p:tav tm="100000">
                                          <p:val>
                                            <p:strVal val="#ppt_h"/>
                                          </p:val>
                                        </p:tav>
                                      </p:tavLst>
                                    </p:anim>
                                    <p:anim calcmode="lin" valueType="num">
                                      <p:cBhvr>
                                        <p:cTn id="207" dur="1000" fill="hold"/>
                                        <p:tgtEl>
                                          <p:spTgt spid="72"/>
                                        </p:tgtEl>
                                        <p:attrNameLst>
                                          <p:attrName>style.rotation</p:attrName>
                                        </p:attrNameLst>
                                      </p:cBhvr>
                                      <p:tavLst>
                                        <p:tav tm="0">
                                          <p:val>
                                            <p:fltVal val="90"/>
                                          </p:val>
                                        </p:tav>
                                        <p:tav tm="100000">
                                          <p:val>
                                            <p:fltVal val="0"/>
                                          </p:val>
                                        </p:tav>
                                      </p:tavLst>
                                    </p:anim>
                                    <p:animEffect transition="in" filter="fade">
                                      <p:cBhvr>
                                        <p:cTn id="208"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6" grpId="0" bldLvl="0" animBg="1"/>
      <p:bldP spid="27" grpId="0" bldLvl="0" animBg="1"/>
      <p:bldP spid="29" grpId="0" bldLvl="0" animBg="1"/>
      <p:bldP spid="30" grpId="0" bldLvl="0" animBg="1"/>
      <p:bldP spid="31" grpId="0" bldLvl="0" animBg="1"/>
      <p:bldP spid="32" grpId="0" bldLvl="0" animBg="1"/>
      <p:bldP spid="33" grpId="0" bldLvl="0" animBg="1"/>
      <p:bldP spid="34" grpId="0" bldLvl="0" animBg="1"/>
      <p:bldP spid="36" grpId="0" bldLvl="0" animBg="1"/>
      <p:bldP spid="41" grpId="0" bldLvl="0" animBg="1"/>
      <p:bldP spid="42" grpId="0" bldLvl="0" animBg="1"/>
      <p:bldP spid="44" grpId="0" bldLvl="0" animBg="1"/>
      <p:bldP spid="65" grpId="0" bldLvl="0" animBg="1"/>
      <p:bldP spid="66" grpId="0" bldLvl="0" animBg="1"/>
      <p:bldP spid="70" grpId="0" bldLvl="0" animBg="1"/>
      <p:bldP spid="7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5"/>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I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INTRODUCTION</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6"/>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41" name="Picture 40">
            <a:extLst>
              <a:ext uri="{FF2B5EF4-FFF2-40B4-BE49-F238E27FC236}">
                <a16:creationId xmlns:a16="http://schemas.microsoft.com/office/drawing/2014/main" id="{BA78B47F-6452-9E41-A42B-E49A7E3D54CE}"/>
              </a:ext>
            </a:extLst>
          </p:cNvPr>
          <p:cNvPicPr>
            <a:picLocks noChangeAspect="1"/>
          </p:cNvPicPr>
          <p:nvPr/>
        </p:nvPicPr>
        <p:blipFill>
          <a:blip r:embed="rId7"/>
          <a:stretch>
            <a:fillRect/>
          </a:stretch>
        </p:blipFill>
        <p:spPr>
          <a:xfrm>
            <a:off x="1440180" y="2551100"/>
            <a:ext cx="2658086" cy="1755800"/>
          </a:xfrm>
          <a:prstGeom prst="ellipse">
            <a:avLst/>
          </a:prstGeom>
          <a:ln>
            <a:noFill/>
          </a:ln>
          <a:effectLst>
            <a:softEdge rad="12700"/>
          </a:effectLst>
        </p:spPr>
      </p:pic>
      <p:pic>
        <p:nvPicPr>
          <p:cNvPr id="42" name="Picture 2">
            <a:extLst>
              <a:ext uri="{FF2B5EF4-FFF2-40B4-BE49-F238E27FC236}">
                <a16:creationId xmlns:a16="http://schemas.microsoft.com/office/drawing/2014/main" id="{D21285E5-417A-E4B7-CC20-FBD4723D52A0}"/>
              </a:ext>
            </a:extLst>
          </p:cNvPr>
          <p:cNvPicPr>
            <a:picLocks noChangeAspect="1" noChangeArrowheads="1"/>
          </p:cNvPicPr>
          <p:nvPr/>
        </p:nvPicPr>
        <p:blipFill>
          <a:blip r:embed="rId8"/>
          <a:srcRect/>
          <a:stretch>
            <a:fillRect/>
          </a:stretch>
        </p:blipFill>
        <p:spPr bwMode="auto">
          <a:xfrm>
            <a:off x="5244867" y="1997767"/>
            <a:ext cx="5454851" cy="311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图片 121">
            <a:extLst>
              <a:ext uri="{FF2B5EF4-FFF2-40B4-BE49-F238E27FC236}">
                <a16:creationId xmlns:a16="http://schemas.microsoft.com/office/drawing/2014/main" id="{8A041ED8-872E-4BD0-D536-57B8868B560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5929678" y="2185787"/>
            <a:ext cx="4110793" cy="2502754"/>
          </a:xfrm>
          <a:prstGeom prst="rect">
            <a:avLst/>
          </a:prstGeom>
        </p:spPr>
      </p:pic>
    </p:spTree>
    <p:extLst>
      <p:ext uri="{BB962C8B-B14F-4D97-AF65-F5344CB8AC3E}">
        <p14:creationId xmlns:p14="http://schemas.microsoft.com/office/powerpoint/2010/main" val="1055644575"/>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4"/>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6" name="图片 25"/>
          <p:cNvPicPr>
            <a:picLocks noChangeAspect="1"/>
          </p:cNvPicPr>
          <p:nvPr/>
        </p:nvPicPr>
        <p:blipFill rotWithShape="1">
          <a:blip r:embed="rId5"/>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7" name="组合 6"/>
          <p:cNvGrpSpPr/>
          <p:nvPr/>
        </p:nvGrpSpPr>
        <p:grpSpPr>
          <a:xfrm>
            <a:off x="744071" y="369412"/>
            <a:ext cx="5477435" cy="742212"/>
            <a:chOff x="-499192" y="278126"/>
            <a:chExt cx="8277054" cy="3454368"/>
          </a:xfrm>
        </p:grpSpPr>
        <p:sp>
          <p:nvSpPr>
            <p:cNvPr id="59" name="文本框 58"/>
            <p:cNvSpPr txBox="1"/>
            <p:nvPr/>
          </p:nvSpPr>
          <p:spPr>
            <a:xfrm>
              <a:off x="6933252" y="2592037"/>
              <a:ext cx="844610" cy="923330"/>
            </a:xfrm>
            <a:prstGeom prst="rect">
              <a:avLst/>
            </a:prstGeom>
            <a:noFill/>
          </p:spPr>
          <p:txBody>
            <a:bodyPr wrap="square" rtlCol="0">
              <a:spAutoFit/>
            </a:bodyPr>
            <a:lstStyle/>
            <a:p>
              <a:pPr algn="ctr"/>
              <a:endParaRPr lang="zh-CN" altLang="en-US" sz="5400" b="1" dirty="0">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499192" y="278126"/>
              <a:ext cx="6921022" cy="707886"/>
            </a:xfrm>
            <a:prstGeom prst="rect">
              <a:avLst/>
            </a:prstGeom>
            <a:noFill/>
          </p:spPr>
          <p:txBody>
            <a:bodyPr wrap="square" rtlCol="0">
              <a:spAutoFit/>
            </a:bodyPr>
            <a:lstStyle/>
            <a:p>
              <a:pPr algn="ctr"/>
              <a:r>
                <a:rPr lang="en-IN" altLang="zh-CN" sz="40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Literature Survey</a:t>
              </a:r>
              <a:endParaRPr lang="zh-CN" altLang="en-US" sz="40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pic>
        <p:nvPicPr>
          <p:cNvPr id="9" name="Picture 8">
            <a:extLst>
              <a:ext uri="{FF2B5EF4-FFF2-40B4-BE49-F238E27FC236}">
                <a16:creationId xmlns:a16="http://schemas.microsoft.com/office/drawing/2014/main" id="{2E13A2CA-A373-0A0F-6D6E-9DDFA5DBE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47" y="1064971"/>
            <a:ext cx="10230363" cy="5423617"/>
          </a:xfrm>
          <a:prstGeom prst="rect">
            <a:avLst/>
          </a:prstGeom>
        </p:spPr>
      </p:pic>
    </p:spTree>
    <p:extLst>
      <p:ext uri="{BB962C8B-B14F-4D97-AF65-F5344CB8AC3E}">
        <p14:creationId xmlns:p14="http://schemas.microsoft.com/office/powerpoint/2010/main" val="2719617716"/>
      </p:ext>
    </p:extLst>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med"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par>
                          <p:cTn id="11" fill="hold">
                            <p:stCondLst>
                              <p:cond delay="500"/>
                            </p:stCondLst>
                            <p:childTnLst>
                              <p:par>
                                <p:cTn id="12" presetID="55"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3040</TotalTime>
  <Words>1356</Words>
  <Application>Microsoft Office PowerPoint</Application>
  <PresentationFormat>Widescreen</PresentationFormat>
  <Paragraphs>250</Paragraphs>
  <Slides>33</Slides>
  <Notes>32</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57" baseType="lpstr">
      <vt:lpstr>DengXian</vt:lpstr>
      <vt:lpstr>DengXian Light</vt:lpstr>
      <vt:lpstr>Microsoft YaHei</vt:lpstr>
      <vt:lpstr>Microsoft YaHei</vt:lpstr>
      <vt:lpstr>Microsoft YaHei UI</vt:lpstr>
      <vt:lpstr>SimSun</vt:lpstr>
      <vt:lpstr> DengXian body</vt:lpstr>
      <vt:lpstr>Arial</vt:lpstr>
      <vt:lpstr>Arial MT</vt:lpstr>
      <vt:lpstr>Bahnschrift</vt:lpstr>
      <vt:lpstr>Calibri</vt:lpstr>
      <vt:lpstr>DengXian body</vt:lpstr>
      <vt:lpstr>DengXian(body)</vt:lpstr>
      <vt:lpstr>Microsoft YaHei </vt:lpstr>
      <vt:lpstr>Noto Sans S Chinese Regular</vt:lpstr>
      <vt:lpstr>Segoe UI Black</vt:lpstr>
      <vt:lpstr>Segoe UI Semibold</vt:lpstr>
      <vt:lpstr>Söhne</vt:lpstr>
      <vt:lpstr>Times New Roman</vt:lpstr>
      <vt:lpstr>Wingdings</vt:lpstr>
      <vt:lpstr>方正粗黑宋简体</vt:lpstr>
      <vt:lpstr>www.freeppt7.com</vt:lpstr>
      <vt:lpstr>Level up! PowerPoint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https:/www.freeppt7.com</cp:keywords>
  <dc:description>www.freeppt7.com</dc:description>
  <cp:lastModifiedBy>Sathish J</cp:lastModifiedBy>
  <cp:revision>124</cp:revision>
  <dcterms:created xsi:type="dcterms:W3CDTF">2018-07-13T05:20:00Z</dcterms:created>
  <dcterms:modified xsi:type="dcterms:W3CDTF">2023-05-24T06:22:36Z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y fmtid="{D5CDD505-2E9C-101B-9397-08002B2CF9AE}" pid="3" name="KSORubyTemplateID">
    <vt:lpwstr>2</vt:lpwstr>
  </property>
</Properties>
</file>